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70" d="100"/>
          <a:sy n="70" d="100"/>
        </p:scale>
        <p:origin x="52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7.78598" units="1/cm"/>
          <inkml:channelProperty channel="Y" name="resolution" value="37.83251" units="1/cm"/>
          <inkml:channelProperty channel="T" name="resolution" value="1" units="1/dev"/>
        </inkml:channelProperties>
      </inkml:inkSource>
      <inkml:timestamp xml:id="ts0" timeString="2016-03-15T09:40:40.81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16892 2654 0,'-25'124'0,"25"-99"0,0 0 16,-25-25-16,25 25 0,0-1 0,0 1 15,0 0-15,0 0 0,0 0 16,0-1-16,0 1 0,25-25 16,-25 25-16,25-25 15,0 0 1,0 0-16,-1 0 15,-24-25-15,25 25 0,0 0 0,0 0 16,0 0-16,-1-25 0,1 25 0,0 0 16,0 0-16,0 0 0,-1 0 0,1 0 15,0 25-15,0-25 0,0 0 0,-1 0 16,1 25-16,0-25 0,-25 25 16,25-25-16,-25 25 0,25-25 0,-25 24 15,0 1-15,24-25 0,-24 25 0,0 0 0,0 0 16,0-1-16,0 1 0,0 0 15,0 0-15,0 0 0,-24-1 16,24 1-16,0 0 0,-25 0 0,25 0 16,0-1-16,-25 1 0,0 0 0,0 0 15,1-25-15,-1 25 0,-25-25 16,25 0-16,1 0 16,-1 0-16,0 0 0,0 0 0,0-25 15,1 25-15,-1 0 0,0-25 0,0 25 16,25-25-16,-25 0 0,1 25 0,-1-24 0,0-1 15</inkml:trace>
  <inkml:trace contextRef="#ctx0" brushRef="#br0" timeOffset="392.254">16867 2729 0,'124'-50'0,"-99"50"0,0 0 0,0 0 0,-1 0 16,1 0-16,50 25 0,-26-25 0,50 0 16,-49 25-16,-25-25 15,49 0-15,-24 0 0,0 0 16,-26 0-16,1 0 0,25 0 15,-25 0-15,24-25 16</inkml:trace>
  <inkml:trace contextRef="#ctx0" brushRef="#br0" timeOffset="746.4845">18479 2828 0,'25'49'0,"-74"1"0,49-25 0,-25-25 0,0 25 16,0-1-16,0 1 0,1 0 0,-1 0 16,0 24-16,0-24 0,0 0 0,1 0 15,-1 0-15,0 24 0,0-24 0,0 0 16,1 0-16,-1-1 0,0 1 0,0-25 0,25 25 16,-25 0-16,1 0 0,-1-1 15,0 1-15,0 0 0,0 0 16</inkml:trace>
  <inkml:trace contextRef="#ctx0" brushRef="#br0" timeOffset="1042.6751">18033 2877 0,'74'100'0,"-74"-76"0,25 1 0,-25 0 0,0 25 16,25-26-16,-25 1 0,25 0 0,0 25 15,-25-26-15,49 51 0,-24-50 0,0-1 16,0 51-16,-1-50 0,26 24 15,-50-24-15,25 0 16,0 0-16,-1-1 16,1-24-16,0 0 15</inkml:trace>
  <inkml:trace contextRef="#ctx0" brushRef="#br0" timeOffset="1703.1026">19769 2753 0,'-74'0'0,"24"0"0,26 0 0,-1 0 0,-25 25 15,25 0-15,0-25 0,-24 25 16,24 0-16,0-1 15,0 1-15,1 0 0,-1-25 0,0 50 16,0-26-16,-24 51 16,49-50-16,-25 49 15,25-49-15,-25 0 0,25 24 16,0 1-16,0-25 0,0-1 0,0 1 0,25 25 16,-25-25-16,25 24 0,-1-49 15,1 25-15,0 25 0,0-50 0,0 24 16,-1-24-16,1 25 0,0-25 15,25 0-15,-26 0 0,1 0 0,0 0 16,0 0-16,0-25 0,0 25 0,24-24 16,-24-1-16,25-25 15,-26 25-15,26-24 16,-50 24-16,0-25 16,0 26-16,-25-26 15,25 25-15,0 0 0,-49 1 16,24-1-16,0 25 0,25-25 0,-25 25 0,0-25 15,1 25-15,-1-25 0,0 25 0,0 0 16,0 0-16,0 0 0,-24 0 0,24 0 16,0 0-16,-24 0 0,24 0 15,0 0-15,0 0 0,-24 25 16,49 0-16,-25-25 16</inkml:trace>
  <inkml:trace contextRef="#ctx0" brushRef="#br0" timeOffset="2055.3294">20513 3026 0,'149'-25'0,"-124"25"0,0 0 0,0 0 0,74 0 15,-74 0-15,24 0 16,1 0-16,24 0 16,-49 0-16,25 0 15,-25 0-15,-25 25 16</inkml:trace>
  <inkml:trace contextRef="#ctx0" brushRef="#br0" timeOffset="2298.4892">20563 3299 0,'149'0'0,"-124"0"15,0 0-15,24 0 16,-24 0-16,25 0 0,24 0 0,-49 0 16,24 0-16,1 0 0,-25 0 15,0 0-15</inkml:trace>
  <inkml:trace contextRef="#ctx0" brushRef="#br0" timeOffset="21235.7356">21530 2753 0,'124'-99'0,"-99"99"0,0 0 0,0-25 15,0 25-15,0-25 0,-1 25 16,1-24-16,0 24 0,0 0 15,0 0-15,-1 0 0,1 0 16,0 0-16,0 0 0,0 0 16,-1 0-16,1 24 0,0-24 15,0 0-15,-25 25 0,25-25 0,-1 25 16,1-25-16,-25 25 16,0 0-1,0 0 1,-25-1-16,25 1 15,-24 0-15,-1 0 0,25 0 16,-25-25-16,25 24 0,-25-24 0,25 25 16,-25-25-16,1 0 0,-1 25 15,0-25 1,0 0-16,50 0 31,0 0-15,0 25-16,-1-25 15,-24 25-15,25-25 0,-25 24 16,25-24-16,0 0 0,-25 25 0,25-25 16,-1 25-16,-24 0 0,25-25 0,0 25 15,-25-1-15,25 1 0,0-25 0,-25 25 16,24 0-16,1 0 0,-25-1 16,0 1-16,25 0 0,-25 0 0,0 0 15,-25-1-15,25 1 0,0 0 16,0 0-16,-25 0 0,25-1 0,-24-24 15,24 25-15,-25 0 0,0 0 16,25 0-16,-25-25 0,-24 24 16,24 1-16,0-25 0,0 0 15,-49 0-15,49 0 0,0 0 0,0 0 16,1-25-16,-1 25 0,-25-49 16,25 49-16,1-25 0,24 0 0,-25 0 15,25 1-15,-25-1 0,25 0 0,-25 25 16,25-25-16</inkml:trace>
  <inkml:trace contextRef="#ctx0" brushRef="#br0" timeOffset="22028.2489">23366 2828 0,'-25'-124'0,"0"124"15,25-25-15,-24 25 0,-1 0 16,0 0-16,25-25 0,-74 25 15,49 0-15,0 0 16,-25 0-16,1 0 16,-26 0-16,51 25 0,-1-25 15,0 0-15,0 25 0,-24 0 16,24-25-16,0 24 0,-25 26 16,25-25-16,25 0 0,-24-1 0,-1 1 0,0 0 15,25 0-15,-25 0 0,25 24 16,0-24-16,-25 0 0,25 24 0,0-24 0,0 74 15,25-74-15,0 74 16,-25-74-16,25 50 16,0-51-16,-1 1 0,-24 0 0,25 0 15,0 0-15,0-1 0,25 1 16,-26 0-16,1-25 0,25 25 16,-25-25-16,-1 0 0,51 25 15,-50-25-15,49-25 16,-24 25-16,24-25 15,-49 0-15,49 0 0,-49 1 16,0-1-16,0 0 0,-1 0 0,1 25 0,0-25 16,-25 1-16,25-1 0,0 0 0,-1 0 15,-24 0-15,0 1 0,25-1 16,-25-25-16,0 25 0,0-24 16,0 24-16,0 0 0,0-24 15,-25 24-15,25 0 0,0 0 16,-24 0-16,-1 1 0,-25-76 15,25 100-15,-74-74 16,74 49-16,1 25 16,24-25-16,-25 25 0</inkml:trace>
  <inkml:trace contextRef="#ctx0" brushRef="#br0" timeOffset="30355.6355">23887 3175 0,'-124'74'0,"124"-49"0,-25-25 0,25 25 0,0 0 16,0 0-16,-25-25 15,25 24-15,0 1 0,0 0 16,0 0-16,0 0 15,0-1-15,0 1 0,0 0 16,0 0 0,25-25-16,0 25 0,-25-1 15,25-24-15,-1 25 0,1-25 0,0 25 16,0-25-16,0 0 0,0 0 16,-1 0-16,1 0 0,0 0 0,-25-25 15,25 25-15,0 0 0,-1-25 0</inkml:trace>
  <inkml:trace contextRef="#ctx0" brushRef="#br0" timeOffset="31249.2143">24234 3299 0,'-74'124'0,"74"-99"16,0 0-16,-25-1 0,25 1 16,0 0-16,0 0 0,-25-25 15,25 25-15,0-1 16,0-48 15,25-1-15,-25 0-1,25 0-15,-25 0 0,25 1 16,-25-1-16,24 0 16,-24 0-16,25 0 0,-25 1 15,25-1-15,-25 0 0,25 25 16,-25-25-16,25 0 0,-1 25 15,1 0-15,0 0 16,0 25 0,-25 0-1,0 0 1,0 0-16,0-1 0,0 1 0,-25 0 16,25 0-16,0 0 0,0-1 15,0 1-15,0 0 16,25 0-16,0-25 47,-25-25-47,24 0 15,1 25-15,0-49 16,0 49-16,0-25 16,-25 0-16,24 25 0,-24-25 0,25 25 15,0 0-15,0-25 0,0 50 16,-1-25-1,-24 25 1,25 0 0,-25 0-16,0-1 0,-25 1 15,25 0-15,0 0 16,0 0-16,0 24 16,0-24-16,0 0 31</inkml:trace>
  <inkml:trace contextRef="#ctx0" brushRef="#br0" timeOffset="32322.9076">24780 2902 0,'74'-74'0,"1"74"0,-75-25 16,25 25-16,-25 25 0,24-25 15,1 0-15,0 0 16,-25 25 15,0-1 1,0 1-32,0 0 15,-25-25 1,25 25-16,-25-25 15,25 25 1,-24-25-16,24 24 0,-25-24 16,25 25-1,-25-25-15,25 25 16,-25-25-16,0 0 16,0 0-16,1 0 31,-1 0-31,25 25 0,-25-25 15,25-25-15,-25 25 0,25 25 16,-25-25 0,50 0 15,0 0-15,0 0-1,0 0-15,-1 0 16,1 0-16,0 0 15,0 0-15,0 0 16,0 0 0,-25-25 15</inkml:trace>
  <inkml:trace contextRef="#ctx0" brushRef="#br0" timeOffset="33807.8688">24904 3051 0,'74'50'0,"1"-50"0,-75 24 15,25-24-15,-1 25 16,-24-50 31,-24 25-32,24-24-15,0-1 16</inkml:trace>
  <inkml:trace contextRef="#ctx0" brushRef="#br0" timeOffset="34996.6377">16768 7193 0</inkml:trace>
  <inkml:trace contextRef="#ctx0" brushRef="#br0" timeOffset="39343.4486">2381 4638 0</inkml:trace>
  <inkml:trace contextRef="#ctx0" brushRef="#br0" timeOffset="39672.6624">4341 4614 0</inkml:trace>
  <inkml:trace contextRef="#ctx0" brushRef="#br0" timeOffset="39982.8614">6598 4465 0</inkml:trace>
  <inkml:trace contextRef="#ctx0" brushRef="#br0" timeOffset="40277.0527">8607 4217 0</inkml:trace>
  <inkml:trace contextRef="#ctx0" brushRef="#br0" timeOffset="40523.2112">10815 4390 0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7.78598" units="1/cm"/>
          <inkml:channelProperty channel="Y" name="resolution" value="37.83251" units="1/cm"/>
          <inkml:channelProperty channel="T" name="resolution" value="1" units="1/dev"/>
        </inkml:channelProperties>
      </inkml:inkSource>
      <inkml:timestamp xml:id="ts0" timeString="2016-03-15T09:42:47.19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15677 1488 0,'-50'124'0,"50"-99"0,0 0 0,-25 0 0,25 0 15,0-1-15,0 1 0,0 0 0,0 0 16,0 0-16,0-1 0,-25 1 0,25 0 16,0 0-16,0 0 0,0-1 0,0 1 0,-24 0 15,24 0-15,0 0 0,0-1 0,0 1 16,0 0-16,-25 0 0,25 0 0,0-1 16,0 1-16,0 0 0,0 0 0,0 0 15,0-1-15,0 1 0,0 0 16,0 0-16,0 0 0,0-1 15</inkml:trace>
  <inkml:trace contextRef="#ctx0" brushRef="#br0" timeOffset="619.4005">16892 1364 0,'-99'99'0,"74"-74"0,0 0 0,0 0 16,1 0-16,-1-1 15,0 1-15,0 0 0,0-25 0,1 25 16,-1 0-16,0 0 0,0-1 0,0 1 0,1 0 16,-1-25-16,0 25 0,0 24 15,0-24-15,0-25 0,25 25 0,-24 0 16,-1-25-16,25 25 0,-25-25 0,25 24 16,0 1-16,0 0 15,25-25-15,-25 25 16,25-25-16,-1 0 0,1 0 0,0 0 15,0 0-15,0 0 0,0 0 0,-1 0 16,26 0-16,-25 0 0,24-25 0,-24 25 16,25 0-16,-1 0 0,75-25 15,-74 25-15,0-25 0,-26 25 0,26 0 16,0 0-16,24-24 16,-49 24-16,0 0 0,-1 0 15,1 0-15,0-25 16,-25 0-16</inkml:trace>
  <inkml:trace contextRef="#ctx0" brushRef="#br0" timeOffset="991.6406">17016 1364 0,'0'124'0,"-25"-99"0,25 0 0,-25 49 15,25-24-15,-24 49 16,-1-74-16,25 74 16,0-74-16,-25 49 15,25-49-15,0 0 0,0 25 16,0-1-16,0-24 0,25 49 0,-25-49 16,25 25-16,-25-25 15,0-1-15,0 1 0,24 0 16</inkml:trace>
  <inkml:trace contextRef="#ctx0" brushRef="#br0" timeOffset="1351.8736">18231 1637 0,'-124'99'0,"100"-99"15,-26 25-15,25 0 0,0 0 0,-24 0 16,24-1-16,0-24 0,0 25 0,25 0 16,-24 0-16,-1 0 0,0-1 0,-49 100 15,49-99-15,0 0 16,0 0-16,25 0 0,-25-25 0,25 24 16,-24 1-16,-1 0 0,25 0 15,-25-25-15</inkml:trace>
  <inkml:trace contextRef="#ctx0" brushRef="#br0" timeOffset="1680.0862">17686 1612 0,'99'100'0,"-74"-76"0,-25 26 0,25-25 0,-25 0 16,24-1-16,-24 26 0,25 0 15,0-26-15,-25 26 0,25 0 0,0-26 16,-1 76-16,1-76 15,0 26-15,-25-25 0,50 49 16,-50-49-16,49 25 16,-24-50-16,-25 24 15,25-24-15</inkml:trace>
  <inkml:trace contextRef="#ctx0" brushRef="#br0" timeOffset="2442.5794">18901 1736 0,'25'-99'0,"0"99"0,-25-25 0,25 0 0,-1 1 15,1 24-15,-25-25 0,25 25 0,0-25 16,0 0-16,-1 25 0,1 0 16,0-25-16,0 25 0,0-24 15,-1 24-15,1 0 0,0 0 0,0 0 16,0 0-16,-1 0 0,1 0 16,0 0-16,-25 24 15,25 1-15,-25 0 16,0 0-16,-25 0 0,25-1 15,0 1-15,-25 0 0,25 0 0,0 25 16,-25-26-16,25 1 0,-24 0 0,24 0 16,-25 0-16,0-1 0,0 1 0,25 25 15,-25-25-15,1-1 0,-1 1 0,0 0 16,0-25-16,0 25 0,1 0 0,24-1 0,-25-24 16,0 25-16,0-25 0,0 25 0,1 0 15,-1-25-15,0 25 0,0-25 16,0 24-16,1-24 0,-1 25 15,0-25-15,25 25 16,25-25 15,0 0-31,-1 0 0,1 0 16,0 0-16,0 0 0,0 0 0,-1 0 16,1 0-16,0 0 0,25 0 0,-26 0 15,1 0-15,0 0 0,0 25 0,24-25 16,-24 0-16,0 0 0,25 25 0,-26-25 15,1 0-15,0 24 0,0-24 0,0 0 0,24 0 16,-49 25-16,25-25 0,0 0 0,0 0 16,0 0-1,-25-25 1,24 25-16,-24-24 0</inkml:trace>
  <inkml:trace contextRef="#ctx0" brushRef="#br0" timeOffset="3117.0163">20637 1563 0,'-24'-124'0,"-1"99"0,0 25 16,0 0-16,0-25 0,1 25 15,-1 0-15,-50 0 0,51 25 16,-1-25-16,0 0 16,0 25-16,0-25 0,1 24 0,-1-24 0,0 25 15,-25 25-15,26-25 0,-1-1 16,-25 26-16,25-25 0,1 0 16,24 0-16,-25 24 0,25-24 0,-25 49 15,0-49-15,25 0 0,0 49 16,-25 1-16,50-1 15,-25-49-15,0 0 0,25 49 16,-25-49-16,25 49 16,0-49-16,-1 25 0,1-50 15,0 25-15,0-25 0,0 24 0,-1-24 16,1 25-16,0-25 0,0 0 0,0 0 0,-1 0 16,51 0-16,-50 0 0,24 0 15,-24-25-15,0 25 0,0-24 16,-1-1-16,1 25 0,0-25 0,0 0 15,0 0-15,-1 25 0,1-24 0,0-26 16,0 25-16,-25 0 0,25-24 16,-25 24-16,25-49 15,-25 49-15,0-50 16,24 51-16,-24-1 0,-24-25 0,24 25 0,0 1 16,-25-1-16,25 0 0,-25 0 0,25 0 15,-25-24-15,0 24 0,0 0 0,1 25 16,-1-25-16,0 0 0,0 1 0,0-1 15</inkml:trace>
  <inkml:trace contextRef="#ctx0" brushRef="#br0" timeOffset="14298.2492">16743 3746 0,'0'99'15,"0"-74"-15,0-1 0,25 1 16,-25 0-16,0 0 0,0 0 15,0-1-15,0 1 16,0 0-16,0 0 0,0 0 0,0-1 0,0 1 16,0 0-16,0 0 0,0 0 15,0-1-15,0 1 0,0 0 0,0 0 16,0 0-16,0-1 0,0 1 0,25 25 16,-25-25-16,0-1 0,0 1 15,0 0-15,25 0 0,-25 0 0,0-1 16,0 1-16,0 0 0,0 0 0,24-25 15,-24 25-15,-24-1 0,24 1 16,0 0-16,24-25 0,-24 25 16,25-25-1</inkml:trace>
  <inkml:trace contextRef="#ctx0" brushRef="#br0" timeOffset="15248.8627">18107 3969 0,'25'-99'0,"-50"74"0,1 25 15,-1-25 1,0 25-16,0 0 15,0 0-15,1 0 16,-1 0-16,0 0 16,0 25-16,0-25 0,1 0 0,24 25 15,-25-25-15,0 24 0,0 1 16,0 0-16,1-25 0,-1 25 16,0 0-16,25-1 0,-25-24 15,25 25-15,-25 0 0,25 0 0,-24-25 0,24 25 16,0-1-16,-25 1 0,25 0 0,0 0 15,0 0-15,0-1 0,0 1 0,0 0 16,0 0-16,0 0 0,0-1 0,0 1 16,0 0-16,0 0 0,0 0 0,0-1 15,25 1-15,-25 0 0,24 0 16,-24 0-16,0-1 0,25-24 0,-25 25 0,25 0 16,0 0-16,0 0 0,-25-1 15,24-24-15,1 25 0,0-25 16,-25 25-16,25-25 0,0 0 0,-25 25 15,24-25-15,1 0 0,0 0 0,0 0 16,0 0-16,-1 0 16,1 0-16,0 0 0,0 0 0,0 0 0,-1-25 15,1 25-15,0-25 16,0 25-16,-25-25 0,25 25 0,-1-24 16,-24-1-16,25 25 0,-25-25 15,25 25-15,0-25 0,-25 0 0,25 25 16,-25-24-16,0-1 0,24 0 0,-24 0 15,25 0-15,-25 1 0,0-1 0,0 0 16,0 0-16,0 0 0,0 1 16,0-1-16,0 0 0,0 0 15,-25 0-15,25 1 0,0-1 16,0 0-16,-24 0 0,24 0 16,0 1-16,-25-1 0,25 0 0,-25 25 0,25-25 15,0 0-15,-25 1 0,25-1 16,-25 0-16,1 25 0,24-25 0,-25 0 0</inkml:trace>
  <inkml:trace contextRef="#ctx0" brushRef="#br0" timeOffset="16228.4962">15776 4986 0,'-75'49'0,"1"1"0,49-50 15,0 25-15,1 0 0,-1-25 16,0 24-16,0-24 0,0 25 15,1 0-15,-1 0 0,0-25 0,25 25 16,-25-1-16,0-24 0,25 25 0,-25 0 0,1-25 16,24 25-16,-25 0 0,25-1 15,-25 1-15,25 0 0,-25-25 16,25 25-16,0 0 0,0-1 16,0 1-16,25-25 15,0 25-15,0-25 16,-25 25-16,24-25 0,1 0 15,0 0-15,0 0 0,0 25 0,0-25 0,-1 0 16,1 0-16,25 0 0,-25 0 0,-1 0 16,26 0-16,-25 0 0,0 0 0,-1 0 15,26 0-15,-25 0 0,0 0 0,-1 0 16,1 0-16,0 0 16,0 0-16,0 0 15,-25-25-15</inkml:trace>
  <inkml:trace contextRef="#ctx0" brushRef="#br0" timeOffset="16666.78">15825 4936 0,'-49'99'0,"49"-74"0,0 0 0,-25 25 16,25-26-16,0 26 16,-25-25-16,25 0 0,0 24 15,0-24-15,-25 74 16,25-74-16,-24 0 0,24 49 16,0-49-16,0 25 0,0-26 0,0 51 15,0-50-15,0 24 0,0-24 16,0 0-16,0 49 0,0-49 0,0 0 15,24 25-15,-24-26 0,0 1 0,25 25 16,-25-25-16,0 24 16,0-24-16,25-25 15</inkml:trace>
  <inkml:trace contextRef="#ctx0" brushRef="#br0" timeOffset="18279.8257">18951 4068 0,'74'-124'0,"-49"124"0,-25-25 15,25 25-15,0-25 0,-25 1 0,24 24 16,1-25-16,-25 0 0,25 25 0,0 0 15,-25-25-15,25 25 16,-1 0 0,1 0-16,-25 25 15,25-25-15,0 0 0,0 25 16,-1 0-16,-24-1 16,25 1-16,0 0 0,-25 0 0,0 0 15,0-1-15,0 1 0,0 0 16,0 0-16,0 0 0,0-1 15,-25 1-15,25 0 0,-25 0 0,25 0 16,-24-1-16,24 1 0,-25 0 0,25 0 16,-25 0-16,25-1 0,-25 1 0,0 0 15,1 0-15,-26 49 16,25-74-16,25 25 0,-25 0 0,1-25 0,-1 25 16,0-1-16,0 1 0,0-25 15,1 25-15,24 0 0,-25-25 16,25 25-1,-25-25-15,50 0 16,0 0 0,-1 0-16,1 0 15,0 0-15,0 0 0,0 0 16,-1-25-16,1 25 0,0 0 0,0 0 0,0 0 16,24 0-16,-24 0 0,0 0 0,0 0 15,-1 0-15,1 0 0,0 0 16,0 0-16,0-25 0,-1 25 15,1 0-15,0 0 16,0 0-16,-25-25 16</inkml:trace>
  <inkml:trace contextRef="#ctx0" brushRef="#br0" timeOffset="19082.3415">20563 3870 0,'-149'-75'0,"124"75"0,1 0 0,-1 0 16,0 0-16,0 0 0,0 0 16,25 25-16,-24-25 0,-1 0 0,25 25 0,-25-25 15,0 25-15,0-25 0,1 24 0,-1 1 16,0-25-16,0 25 0,25 0 0,-25-25 16,1 25-16,24-1 0,-25 1 0,0-25 15,25 25-15,-25 0 0,25 0 0,-25-1 16,25 1-16,0 0 0,-24 0 0,24 24 0,0-24 15,-25 0-15,25 0 0,0 24 0,0-24 16,0 0-16,0 0 0,0 24 0,0-24 16,25 0-16,-25 0 0,0 0 0,0 24 15,24-24-15,-24 0 0,25 0 0,-25-1 16,25 1-16,0 0 0,-25 0 16,25 0-16,-1-25 0,-24 25 0,25-1 15,0-24-15,-25 25 0,25-25 0,0 25 0,-1-25 16,1 0-16,0 0 0,0 0 0,0 0 15,-1 0-15,1 0 0,0 0 0,0-25 16,0 25-16,-1 0 0,1-25 0,0 25 16,0 0-16,-25-24 0,25 24 0,-1-25 15,1 25-15,-25-25 0,25 25 0,0-25 16,-25 0-16,25 25 0,-25-25 0,24 1 0,-24-1 16,25 0-16,-25-25 0,25 50 15,-25-24-15,0-1 0,0 0 0,25 0 16,-25 0-16,0 1 0,0-26 0,0 25 15,0 0-15,0 1 0,0-1 0,0 0 16,0 0-16,0 0 0,-25 1 0,25-1 0,0 0 16,-25 0-16,25 0 15,-25 1-15,25-26 0,-24 25 0,-1 0 16,0-24-16,0 24 0,0 0 0,1 0 16,-1 25-16,25-24 0,-25 24 0</inkml:trace>
  <inkml:trace contextRef="#ctx0" brushRef="#br0" timeOffset="20299.1292">15056 4837 0,'124'0'0,"-99"0"0,0 0 0,0-25 0,0 25 15,-1 0-15,26 0 0,-25 0 0,0 0 16,0 0-16,-1 0 0,1 0 0,0 0 16,0 25-16,49-25 0,-49 0 0,0 0 15,24 0-15,-24 0 0,0 0 0,25 0 16,-26 0-16,1 0 0,25 0 0,-25 0 16,24 0-16,1 0 0,-25 0 0,24 0 15,1 0-15,-25 0 0,24 0 0,1 0 16,-25 25-16,24-25 0,1 0 0,-25 0 0,24 0 15,1 0-15,-25 0 0,24 25 16,-24-25-16,25 0 0,-25 0 0,24 0 0,-24 0 16,25 0-16,-1 24 0,-24-24 0,25 0 15,-1 0-15,-24 0 0,25 0 0,-1 0 16,-24 0-16,25 0 0,-1 0 0,-24 25 16,25-25-16,-1 0 0,1 0 15,-1 0-15,1 0 0,0 0 0,-1 0 16,1 0-16,-25 0 0,24 0 0,1 0 0,-25 0 15,24 0-15,1 0 0,-25 0 0,24 0 16,-24 25-16,25-25 0,-1 0 0,-24 0 16,25 0-16,-25 0 0,24 0 0,-24 0 15,25 0-15,-26 0 0,26 0 0,-25 0 16,24 0-16,-24 0 0,25 0 0,0 0 16,-26 0-16,26 0 0,0 0 0,-26 0 15,26 0-15,24 0 0,-24 25 16,0-25-16,24 0 0,-49 0 0,49 0 15,-24 0-15,74 0 16,-99 0-16,24 0 0,1 0 16,-25 0-16,24 0 0,-24 0 0,25 0 15,-1 0-15,1 0 0,24 0 16,-24 25-16,0-25 0,-26 0 0,26 0 0,0 0 16,-26 0-16,26 0 0,0 0 0,-1 0 15,-24 0-15,99 0 16,-99 0-16,24 0 0,-24 0 0,25 0 15,-25 0-15,49 0 0,-49 0 16,0 0-16,24 0 0,-24 0 0,0 0 16,0 0-16,24 0 0,-24 24 0,0-24 15,0 0-15,0 0 0</inkml:trace>
  <inkml:trace contextRef="#ctx0" brushRef="#br0" timeOffset="21167.6919">16247 3646 0,'0'124'0,"0"-99"0,0 25 15,-25-25-15,25 24 16,0 1-16,-25 49 16,25-74-16,0 49 15,-24-24-15,24-25 0,0 49 16,-25-24-16,25-26 0,0 26 15,0 0-15,-25 49 0,25-25 16,-25-24-16,25 49 0,0-49 16,0-25-16,0 74 0,0-50 0,0 51 15,0-26-15,0 25 16,0-49-16,-25-1 0,25 51 16,0-51-16,-24 125 15,24-125-15,-25 100 16,25-99-16,0 74 15,0-74-15,0-1 0,0 1 0,-25-1 16,25 1-16,0 24 0,0 26 16,0-51-16,0 1 0,-25 49 0,25-49 15,0-1-15,0 51 0,0-51 16,0 75-16,0-74 16,0-25-16,0 74 0,0-74 0,0 49 15,0-49-15,25 24 0,-25-24 16,0 25-16,0-25 15,0 49-15,0-24 16,0-26-16,0 1 16,25-25-1</inkml:trace>
  <inkml:trace contextRef="#ctx0" brushRef="#br0" timeOffset="22423.5034">18579 3671 0,'0'124'0,"0"-99"15,-25 0-15,25 24 16,0-24-16,-25 25 0,25-25 16,0 49-16,-25-49 15,25 24-15,0-24 0,-25 50 16,25-26-16,0-24 16,0 0-16,0 0 0,0 24 0,0-24 15,0 25-15,0-1 0,-24 1 16,24-1-16,0-24 0,0 25 0,0-25 15,0 24-15,0-24 0,0 50 16,0-51-16,0 26 0,0 24 16,24-49-16,-24 25 0,0 24 15,0-49-15,0 25 0,0-1 0,0-24 16,0 25-16,0-26 0,0 26 0,0 0 16,0-26-16,0 26 0,0 0 0,0-26 0,0 26 15,0 0-15,0-26 0,0 26 0,0 0 16,-24-25-16,24 24 0,0 1 0,0-1 15,24 26-15,-24-26 0,0 26 16,0 24-16,0-49 16,0-1-16,0-24 0,0 25 0,0 49 15,0-50-15,0 1 0,-24 24 16,24-24-16,0 74 16,0-74-16,0 49 15,0-49-15,0-26 0,0 26 0,24 0 0,-24-26 16,0 26-16,0 49 0,0-74 15,25 25-15,-25 24 0,0-49 0,0 24 16,0 1-16,0-25 0,0 49 16,0-49-16,0 0 15,0 0-15</inkml:trace>
  <inkml:trace contextRef="#ctx0" brushRef="#br0" timeOffset="23017.8885">15677 3845 0,'-25'99'0,"25"-74"16,0 0-16,-25-25 0,25 24 0,-50 26 16,26-50-16,-26 50 15,25-26-15,-24 26 16,24-25-16,-25 24 16,25-24-16,0 0 15,25 0-15,-24-25 0,-1 25 16,25-1-16,0 1 0,-25 0 15,25 0-15,-25-25 16,25 25-16</inkml:trace>
  <inkml:trace contextRef="#ctx0" brushRef="#br0" timeOffset="23343.098">15230 3696 0,'74'99'0,"-49"-49"0,-25-25 0,25-1 0,0 1 0,0 25 15,0-25-15,-1-1 0,1 26 0,0-25 16,0 0-16,0 24 0,-1-24 0,-24 0 16,25 24-16,0-24 0,-25 0 0,25 0 15,0 0-15,-25 24 0,24-24 0,-24 0 16,25 0-16,0-1 0,-25 1 0,25 0 16,0 0-16,-1 0 0,1-1 15,0 1-15</inkml:trace>
  <inkml:trace contextRef="#ctx0" brushRef="#br0" timeOffset="31780.5572">15156 6201 0,'0'99'0,"0"-74"15,-25 0-15,25 0 0,0 0 0,0-1 16,-25 26-16,25-25 0,0 0 16,0-1-16,-25 1 0,25 0 0,0 0 0,0 0 15,-25-1-15,25 26 0,0-25 16,0 0-16,0-1 0,-24 76 16,24-51-16,0-24 0,0 0 0,0 0 15,0 0-15,0 24 0,0-24 0,0 0 16,0 0-16,0-1 0,0 1 0,0 0 15,0 0-15,0 0 0,0-1 16,24-24-16,1 0 16</inkml:trace>
  <inkml:trace contextRef="#ctx0" brushRef="#br0" timeOffset="32391.9508">15726 6548 0,'50'-99'0,"-50"74"0,-25 1 15,25-1 1,-25 25-16,0 0 0,1 0 16,-1 0-16,0 0 0,0 0 0,0 0 15,1 0-15,-1 0 0,0 25 0,0-25 0,0 24 16,1-24-16,-1 25 0,0 0 0,0 0 15,0-25-15,0 25 0,1-1 0,-1 1 16,0 25-16,25-25 0,-25-1 0,25 1 16,-25 0-16,25 0 0,-24 24 0,24-24 0,0 0 15,0 25-15,0-25 0,0-1 0,0 26 16,0-25-16,24 0 0,-24 24 0,25-24 16,-25 0-16,25 0 0,-25-1 0,25 1 15,-25 0-15,25-25 0,-1 25 0,-24 0 16,25-25-16,0 24 0,0-24 0,0 0 15,0 0-15,-1 0 0,1 0 16,0 0-16,0 0 0,0-24 0,-1 24 0,1-25 16,0 0-16,0 0 0,0 0 0,-25 1 15,24-1-15,1 0 0,-25 0 0,25 0 16,-25 1-16,25-26 0,-25 25 0,0 0 16,25-24-16,-25 24 0,0-25 0,24 25 15,-24-24-15,0-1 0,0 25 0,0 1 0,0-26 16,0 25-16,0 0 0,0-24 0,-24 24 15,24 0-15,-25 0 0,25 1 0,-25-1 16,25 0-16,-25 25 0,25-25 0</inkml:trace>
  <inkml:trace contextRef="#ctx0" brushRef="#br0" timeOffset="33024.3595">16520 4316 0,'124'-25'0,"-99"25"0,24 0 0,51 0 15,-76 0-15,51 0 16,-50 0-16,-1 0 0,51 0 15,-50 0-15,24 0 0,26-25 16,-51 25-16,26 0 0,24 0 0,-24 0 16,0 0-16,-26 0 0,26 0 15,0 0-15,-1 0 0,1 0 0,-25 0 0,24 0 16,-24 0-16,25 0 0,-25 0 0,24 0 16,50 0-16,1-24 15,-51 24-15,1 0 16,-25 0-16,24-25 15,-24 25 1,-50 0-16,25-25 0</inkml:trace>
  <inkml:trace contextRef="#ctx0" brushRef="#br0" timeOffset="33398.6019">16768 4663 0,'149'0'0,"-124"0"0,-1-25 16,51 25-16,-50 0 0,99-24 16,-75 24-16,-24 0 15,25-25-15,-1 25 0,1 0 0,-1 0 16,1 0-16,0 0 0,-1 0 0,1 0 16,0 0-16,-1 0 0,1 0 0,49 25 15,-49-25-15,74 0 16,-100 24-16,76-24 15,-76 0-15,26 0 16,-25 0-16,0 0 0</inkml:trace>
  <inkml:trace contextRef="#ctx0" brushRef="#br0" timeOffset="33775.8468">16793 3969 0,'149'-25'0,"-100"25"0,1 0 15,-1 0-15,-24 0 0,25 0 0,-1 0 16,-24 0-16,25 0 0,-1 0 0,1 0 16,0 25-16,-1-25 0,1 0 0,0 0 15,-1 0-15,-24 0 0,25 0 0,-1 0 16,1 25-16,-1-25 0,-24 0 0,25 0 0,-1 0 15,-24 0-15,25 24 0,-25-24 0,-1 0 16,1 0-16,25 0 0,-25 0 16</inkml:trace>
  <inkml:trace contextRef="#ctx0" brushRef="#br0" timeOffset="63832.2872">19298 5283 0,'50'-99'0,"-75"99"0,25-25 0,0 1 0,-25 24 16,25-25-16,0 0 16,-25 25-16,25-25 0,-25 25 15,1-25-15,-1 25 16,25-24-16,-25 24 0,0 0 0,0 0 15,1 0-15,-1 0 0,0 0 16,0 0-16,0 24 16,1-24-16,-1 0 0,25 25 15,-25-25-15,0 0 0,25 25 0,-25-25 16,25 25-16,-24-25 0,24 25 0,-25-1 16,25 1-16,0 0 15,25 0-15,-25 0 16,24-1-16,1-24 15,-25 25-15,25-25 0,0 25 0,0-25 16,-1 25-16,1-25 0,0 0 16,0 25-16,0-25 0,-1 24 0,1-24 0,0 25 15,0-25-15,0 25 0,-1-25 0,1 25 16,0-25-16,0 25 0,0-25 0,-1 24 16,1-24-16,0 25 0,0-25 0,-25 25 15,25-25-15,-1 25 0,-24 0 0,25-1 16,0 1-16,-25 0 15,0 0-15,0 0 16,0-1-16,0 1 0,0 0 0,-25 0 16,25 0-16,-25 0 15,25-1-15,-24-24 0,24 25 0,-25-25 16,25 25-16,-25-25 0,0 0 0,0 25 16,1-25-16,-1 0 0,0 0 15,0 0-15,0 0 16,1 0-16,-1-25 0,0 25 15,25-25-15,-25 25 16,0-25-16,25 1 16,0-1-16,0 0 15,0 0-15,25 0 16,-25 0-16,25 1 0,0-1 16,0 0-16,-1 0 15,1 0-15,0 1 0,0-1 16,0 0-16,-25 0 15,24 25-15,-24-25 16,25 1-16,-25-1 0,0 0 16,0 0-1,0 0-15,0 1 0,0-1 16,25 0 0,-25 0-16,0 0 0</inkml:trace>
  <inkml:trace contextRef="#ctx0" brushRef="#br0" timeOffset="64670.8286">20489 5482 0,'0'-99'16,"0"74"-16,-25 25 0,0-25 0,25 0 15,-50 0-15,26 25 0,-26-24 16,25 24-1,0 0-15,1 0 0,-1 0 0,-25 0 16,25 0-16,-24 0 16,24 24-16,-25-24 15,26 0-15,-1 25 16,0 0-16,0-25 0,-24 50 16,24-26-16,25 1 15,-25 0-15,25 0 0,-25 0 16,25-1-16,-25 1 0,25 25 0,0-25 15,0-1-15,0 26 16,0-25-16,0 0 0,25-1 0,-25 1 16,0 0-16,25 0 0,0 25 15,0-50-15,24 49 16,-24-49-16,49 50 16,-49-25-16,0-25 15,0 0-15,0 0 0,49 0 16,-49 0-16,0 0 15,-1-25-15,1 25 0,0 0 16,0-25-16,24 25 16,-49-25-16,25 25 0,0-25 0,0 25 0,-25-24 15,25 24-15,-25-25 0,24 0 0,1 0 16,-25 0-16,25 25 0,-25-25 16,0 1-16,25-1 0,-25-50 15,0 51-15,0-1 16,0 0-16,0 0 0,-25-24 15,25 24-15,-25-25 16,0 50-16,25-25 0,-49 1 16,24-1-16,-25-25 15,26 25-15,24 1 16</inkml:trace>
  <inkml:trace contextRef="#ctx0" brushRef="#br0" timeOffset="66626.0943">16371 1439 0,'124'0'0,"-99"0"0,0 0 0,0 0 0,-1 24 16,1-24-16,0 0 0,0 0 15,0 0-15,24 0 0,-24 0 0,0 0 16,0 0-16,-1 0 0,1 0 0,0 0 16,0-24-16,0 24 0,-1 0 15,1 0-15,0 0 0,0 0 0,0 0 16,-1 0-16,-24 24 0,25-24 16,0 0-16,0 0 15,-25 25 16,-25-25-31,0 0 16,25 25-16,-25-25 16,1 0-16,-1 0 0,0 25 15,0-25-15,0 0 0,1 0 16,-1 25-16,0-25 0,0 0 0,0 24 16,1-24-16,-1 0 0,0 25 0,0 0 15,-24-25-15,49 25 0,-25-25 0,0 25 16,0-25-16,0 0 0,1 25 0,-26-25 15,25 24-15,0-24 0,1 25 0,-26-25 16,50 25-16,-50-25 0,25 25 0,1-25 16,24 25-16,-25-25 0,25 24 0,-25-24 15,25 25-15,-25-25 0,25 25 0,-25-25 0,25 25 16,-24-25-16,24 25 16,24-1-16,-24 1 15,25-25 1,0 0-16,0 0 0,-25 25 15,25-25-15,-1 0 0,1 0 0,0 0 16,0 0-16,0 0 0,0 0 0,24 0 16,-24 0-16,0 0 0,0 0 0,-1 0 0,1 0 15,0 0-15,0 0 0,0 0 0,24 0 16,-24 0-16,0 0 0,0 0 0,-1 25 16,26-25-16,-25 0 0,0 0 0,-1 0 15,1 0-15,0 0 0,0 0 0,0 0 16,-1 0-16,1 0 0,0 0 15,-25 25-15,25-25 0,0 0 0,-1 0 16,-48 0 15,24 24-15,-25-24 0,0 0-16,0 0 15,0 0-15,1 25 0,-1-25 16,0 0-16,0 0 0,0 0 0,-24 25 15,24-25-15,0 0 16,0 25-16,1-25 0,-1 0 0,0 25 16,0-25-16,0 0 0,-24 24 15,24 1-15,0-25 16,0 0-16,1 25 0,-1-25 16,25 25-16,-25-25 0,25 25 15,0-1 16,25-24-31,-25 25 16,25-25-16,-1 0 0,1 0 16,0 25-16,0-25 0,0 0 0,-1 0 15,1 0-15,0 0 16,0 0-16,0 0 0,-1 0 0,26 25 16,-25-25-16,0 0 0,-1 0 0,1 0 15,0 0-15,0 0 0,0 0 0,-1 25 16,1-25-16,-25-25 0,25 25 0</inkml:trace>
  <inkml:trace contextRef="#ctx0" brushRef="#br0" timeOffset="67120.4144">17115 1439 0,'-149'74'0,"125"-49"16,-1 0-16,0-1 16,25 1-16,0 0 0,-25-25 0,25 25 15,0 0-15,-25-25 0,25 25 0,-24-1 0,-1 1 16,25 0-16,-25-25 0,25 25 15,-25 0-15,25-1 0,-25 1 16,25 0-16,-24 0 0,24 0 16,-25-1-16,25 1 0,0 0 15,-25 0-15,25 0 0,-25-25 0,25 24 16,0 1-16,0 0 0,0 0 0,-25 0 16,25-1-16,-24 1 0,24 0 15,0 0-15,-25 0 16,25-1-16,-25-24 0</inkml:trace>
  <inkml:trace contextRef="#ctx0" brushRef="#br0" timeOffset="67429.6145">16669 1612 0,'124'100'0,"-99"-76"16,-25 1-16,0 0 0,24 25 0,-24-26 15,25 1-15,0 50 0,-25-51 0,25 76 16,-25-76-16,25 51 15,-25-26-15,24 1 16,-24-25-16,25 0 0,0 24 16,-25-24-16,25 49 15,0-49-15,-25 0 16</inkml:trace>
  <inkml:trace contextRef="#ctx0" brushRef="#br0" timeOffset="86334.8449">18901 6350 0,'99'-99'0,"-99"74"0,25 25 0,-25-25 0,25 25 15,0 0-15,-25-25 16,25 25-16,-1-24 0,1 24 0,0 0 16,0 0-16,-25-25 0,25 25 15,-1 0-15,1 0 0,0 25 16,0-25-16,-25 24 15,25-24 1,-25 25-16,0 0 16,0 0-16,0 0 15,0-1-15,0 1 0,0 0 16,-25 0-16,25 0 0,-25-1 16,25 1-16,-25 0 0,0 0 15,25 0-15,-49 24 16,49-24-16,-25 0 0,0 0 0,25-1 0,-25-24 15,1 25-15,24 0 0,-25 0 0,0-25 16,25 25-16,-25-1 0,0 1 0,1-25 0,24 25 16,-25 0-16,0-25 0,25 25 0,-25-25 15,25 25-15,-25-25 0,25 24 0,-24-24 16,24 25-16,0 0 16,-25-25-16,25 25 0,25-25 15,-1 25-15,1-25 16,0 24-16,0-24 0,0 0 15,-1 25-15,1-25 0,0 0 16,0 25-16,0-25 0,-1 0 0,1 25 16,0-25-16,0 0 0,0 0 0,-1 0 15,1 25-15,0-25 0,0 0 16,0 0-16,-1 0 0,1 0 16,-25 24-16,25-24 15</inkml:trace>
  <inkml:trace contextRef="#ctx0" brushRef="#br0" timeOffset="87096.3353">20513 6424 0,'-24'-99'0,"24"74"0,-25 25 0,0-24 16,0 24 0,0 0-16,25-25 0,-24 25 0,-26 0 15,0 0-15,-24 0 16,49 0-16,-49 25 16,49-25-16,-25 24 15,26 1-15,-1-25 0,0 25 16,0 0-16,0 0 0,1 24 15,24-24-15,-25 0 0,0 24 16,25-24-16,0 25 0,0-25 0,0-1 16,0 1-16,0 25 0,0-25 15,25-1-15,-25 26 0,25 0 0,-25-25 16,24 24-16,-24-24 0,75 49 16,-75-49-16,74 25 15,-49-25-15,49-1 16,-49 1-16,25-25 15,-25 0-15,-1 25 0,26-25 16,-25 0-16,0-25 0,24 25 16,-24-25-16,49 1 15,-49-1-15,0 25 0,-25-25 0,25 0 16,0 25-16,-1-25 0,-24 1 0,25-1 16,-25 0-16,25 0 0,-25 0 0,0 1 0,25-26 15,-25 25-15,0-49 16,-25 49-16,25-25 15,-25 1-15,25-1 16,-25 25-16,25 0 0,-24-24 16,-1 24-16,25 0 0,-25 0 15,0 1-15,0-51 16,1 50-16,-1-24 16,0 49-16,0-50 15,0 25-15</inkml:trace>
  <inkml:trace contextRef="#ctx0" brushRef="#br0" timeOffset="87868.8336">21729 6524 0,'25'-100'0,"-50"76"0,25-1 0,-25 25 16,25-25-16,-25 25 0,25-25 0,-25 25 16,1-25-16,-1 1 0,0 24 15,0 0-15,0 0 0,1-25 0,-1 25 16,0 0-16,0 0 0,0 0 0,1 0 15,-1 0-15,0 25 0,-25-25 0,26 0 16,-1 0-16,0 24 0,0-24 0,0 25 0,1-25 16,-1 25-16,0-25 0,0 25 0,0 0 15,25-1-15,-24 1 0,-1 0 0,25 0 16,-25 0-16,25-1 0,0 1 16,0 0-16,0 25 0,-25-26 0,25 26 15,0 0-15,25-26 0,-25 1 0,0 25 16,25-25-16,-25 0 0,0-1 0,25 26 15,-25-25-15,24 0 0,1-1 0,-25 1 16,25 0-16,0 0 0,0 0 0,-1-1 16,1-24-16,0 25 0,0 0 0,0 0 0,-1-25 15,1 25-15,0-1 0,25-24 16,-26 0-16,1 0 0,0 0 0,0 0 16,0 0-16,-1 0 0,1 0 0,0 0 15,0-24-15,0 24 0,-1-25 16,1 25-16,-25-25 0,25 0 0,0 25 15,-25-25-15,25 1 0,-25-1 0,0 0 16,25 25-16,-25-25 0,0 0 0,24 1 0,-24-1 16,0 0-16,0 0 0,0 0 0,0 1 15,0-26-15,0 25 0,0 0 0,0 0 16,0 1-16,0-1 0,0 0 0,0-25 16,0 26-16,-24-1 0,24-25 15,-25 25-15,25 1 0,-25-1 0,25 0 0,-25 0 16,25 0-16,-25 1 0,25-1 0,-25 25 15</inkml:trace>
  <inkml:trace contextRef="#ctx0" brushRef="#br0" timeOffset="97798.256">18554 7417 0,'74'0'0,"1"0"0,-50 0 0,-1 0 0,1 0 16,0 0-16,0 0 0,0 0 0,-1 0 15,1-25-15,25 25 0,-25 0 0,-1 25 16,26-25-16,-25 0 0,74 0 16,-74 0-16,0 0 15,-1 0-15,1 0 0,0 0 0,25 0 0,-26 0 16,1 0-16,0 0 0,25 0 16,-26 0-16,26 0 0,0 0 0,-25 0 0,74 24 15,-50-24-15,26 0 16,-26 0-16,1 25 0,0-25 15,-26 0-15,51 0 0,-26 0 0,1 0 16,0 25-16,74-25 16,-75 0-16,50 25 0,-74-25 15,74 25-15,-49-25 0,0 0 16,-1 0-16,1 0 0,-25 24 0,24-24 16,1 0-16,0 0 0,-1 0 0,75 25 15,-74-25-15,-25 0 0,74 25 16,-74-25-16,99 0 15,-75 0-15,26 0 16,-26 0-16,1 25 0,-25-50 0,24 25 16,-24 0-16,25 0 0,-25 0 0,24 0 15,-24 0-15</inkml:trace>
  <inkml:trace contextRef="#ctx0" brushRef="#br0" timeOffset="103326.8328">18876 7665 0,'149'-100'0,"-124"100"0,-25-24 0,25 24 15,0 0-15,-1 0 0,-24-25 0,25 25 16,0 0-16,0-25 0,0 25 0,-1 0 15,1 0-15,0 0 16,-25 25-16,25-25 16,-50 25-16,25-1 15,0 1-15,-25-25 16,25 25-16,-25 0 0,25 0 0,-24-1 16,24 1-16,-25 0 0,0 0 15,25 0-15,-25-1 16,25 1-16,-49 50 0,24-51 15,25 1-15,-25 0 0,0 0 16,0 0-16,25 0 0,-24-25 0,24 24 16,-25-24-16,25 25 0,-25 0 15,25 0 1,25-25-16,0 0 31,-1 0-31,1 25 0,0-25 16,0 0-16,0 0 0,-1 0 15,1 0-15,0 0 0,0 0 0,0 0 0,-1 24 16,1-24-16,0 0 0,0 0 16,0 25-16,-1-25 0,1 0 15,0 0-15,0 0 16,0-25 0</inkml:trace>
  <inkml:trace contextRef="#ctx0" brushRef="#br0" timeOffset="104104.3365">20340 7739 0,'25'-99'0,"-25"74"0,-25 25 0,25-25 0,-25 0 16,0 1-16,0-1 16,25 0-16,-49 0 15,24 25-15,0-25 16,0 25-16,1 0 0,-1 0 16,0 0-16,0 0 15,25 25 1,0 0-16,0 0 15,0 24-15,25-24 16,0 25-16,-25-25 0,25-1 16,24 76-16,-49-51 15,25-24-15,-25 25 0,25-26 0,-25 26 16,25 0-16,-25-25 0,0 74 16,0-74-16,0-1 15,0 1-15,0 0 0,0 0 16,0 0-16,-25-25 0,25 24 15,-25 1-15,0 0 16,0-25-16,1 0 0,-1-25 16,0 25-16,25-25 15,-25 25-15,25-24 0,-25 24 0,25-25 16,0 0-16,0 0 0,0 0 16,0 1-16,0-1 0,0 0 15,25 0-15,-25 0 0,0 1 0,25 24 16,-25-25-16,0 0 0,25 0 0,0 0 0,-1 0 15,1 1-15,-25-1 16,25 25-16,0-25 0,0 0 16,-1 0-16,1 1 0,0-1 0,-25 0 15,25 25-15,-25-25 16,25 25-16,-25-25 0,24 25 0,-24-24 16,25 24-16,0 0 15,-25-25-15,25 25 16</inkml:trace>
  <inkml:trace contextRef="#ctx0" brushRef="#br0" timeOffset="104747.7508">21630 7789 0,'24'-75'0,"-48"50"0,24 1 16,-25 24-16,0-25 15,-25 0-15,26 0 16,-1 25-16,-25 0 0,25 0 16,1 0-16,-1 0 0,0 0 0,-49 0 15,49 25-15,0-25 0,0 25 16,0 0-16,1-1 0,-1-24 15,-25 50-15,1 24 16,49-49-16,-25 74 16,0-74-16,25 25 15,0 24-15,25-24 0,-25 0 16,25-26-16,-1 26 0,1-25 16,0 0-16,0 24 0,0-24 15,-1 0-15,1-25 0,0 25 0,25-25 16,-1 24-16,-24-24 0,0 0 0,49 25 15,-49-50-15,0 25 0,49-24 16,-49 24-16,0-25 16,49 0-16,1-49 15,-50 49-15,-1-25 16,-24 1-16,25-1 16,-25 25-16,-25 0 0,25-49 15,-24 49-15,24-25 0,-25-24 0,0 49 16,-50-99-16,51 99 15,-1 1-15,25-1 0</inkml:trace>
  <inkml:trace contextRef="#ctx0" brushRef="#br0" timeOffset="120303.8157">22349 7937 0,'-149'-24'0,"124"24"15,25 24-15,-24-24 0,24 25 0,-25 0 16,25 0 0,-25 0-16,25 0 0,0-1 15,0 1-15,-25-25 0,25 25 0,0 0 16,25 0-16,-25 24 0,0-24 15,25 0-15,-25 0 0,0-1 0,25 1 16,-1 0-16,1 0 0,0 0 16,0-25-16,0 24 0,-1-24 0,1 25 15,0-25-15,0 0 0,0 0 16</inkml:trace>
  <inkml:trace contextRef="#ctx0" brushRef="#br0" timeOffset="121150.3623">22647 8012 0,'-25'124'0,"25"-99"0,0 0 0,-25-1 16,25 1-16,0 0 0,0 0 0,-25 24 15,25-24-15,0 0 0,0 0 16,0 0-16,-25-1 15,50-48 32,-25-1-47,0 0 16,25 0-16,-25 0 0,0 1 0,25 24 0,-25-25 16,0 0-16,0 0 0,0 0 0,25 1 15,-25-1-15,0 0 0,0 0 0,0 0 16,24 25-16,-24-24 0,0-1 0,0 0 15,25 25-15,-25-25 0,0 0 0,25 0 16,0 1-16,0 24 16,0 0-1,-25 24 1,24-24-16,-24 25 0,0 0 16,25 0-16,-25 0 0,0 0 15,0-1-15,25 1 0,-25 0 0,0 0 16,0 0-16,0-1 0,0 1 0,0 0 15,0 0-15,0 0 16,0-1-16,0 1 16,0-50 15,25 25-31,-25-24 0,0-1 16,25 25-16,-25-25 0,0 0 0,24 25 15,-24-25-15,25 1 0,-25-1 0,25 0 16,-25 0-16,25 0 0,0 1 15,-25-1-15,24 25 0,1-25 16,0 25 0,0 25-1,0 0 1,-25-1-16,24 1 0,-24 0 0,0 0 0,25 0 16,-25-1-16,0 26 0,0-25 0,25 0 15,-25-1-15,0 1 0,0 0 0,0 0 16,0 0-1,25-25 1</inkml:trace>
  <inkml:trace contextRef="#ctx0" brushRef="#br0" timeOffset="121932.8678">23366 7689 0,'50'-124'0,"-50"100"0,24 24 16,-24-25-16,25 25 15,-25-25-15,50 0 16,-25 25-1,-1-25-15,1 25 16,0 25 0,0-25-16,0 25 15,-25 0 1,24-25-16,-24 25 16,0-1-16,0 1 0,0 0 15,-24-25-15,24 50 16,0-26-16,-25 1 15,25 0-15,-25 0 16,0 0-16,25-1 16,-25 1-16,1 0 15,-1 0-15,0-25 16,0 0-16,25 25 16,-25-25-16,1 0 0,-1 0 15,25 24-15,-25-24 16,0 0 15,50 0-15,0 0-1,0 0 1,-1 0-16,1 0 16,0 25-1,0-25-15,0 0 16,-25 25-16,49-25 0,-24 25 15,0-25-15,0 0 16,-25 25-16,24-25 0,1 0 0,0 25 16,0-25-16,0 0 0,24 0 15,-24 0-15,0-25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651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90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472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969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264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496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151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976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123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05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524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25360-85F7-44BC-B104-75D234CBBCF3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9C5A14-66EC-4879-8AA5-5F847F6B5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439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microsoft.com/office/2007/relationships/hdphoto" Target="../media/hdphoto1.wdp"/><Relationship Id="rId7" Type="http://schemas.openxmlformats.org/officeDocument/2006/relationships/customXml" Target="../ink/ink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microsoft.com/office/2007/relationships/hdphoto" Target="../media/hdphoto1.wdp"/><Relationship Id="rId7" Type="http://schemas.openxmlformats.org/officeDocument/2006/relationships/customXml" Target="../ink/ink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archives.frederatorblogs.com/call_me_bessie/files/2008/04/sc52intocea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853" r="39399" b="14206"/>
          <a:stretch/>
        </p:blipFill>
        <p:spPr bwMode="auto">
          <a:xfrm>
            <a:off x="-238540" y="-99392"/>
            <a:ext cx="9382539" cy="715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-315416"/>
            <a:ext cx="835292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Area</a:t>
            </a:r>
            <a:endParaRPr lang="en-GB" sz="25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28577" y="2592070"/>
            <a:ext cx="4135911" cy="429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55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http://hdwallpaperswide.co/wp-content/uploads/2016/01/SpongeBob-SquarePants-And-His-Friend-Wallpaper-201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44" r="12386" b="4031"/>
          <a:stretch/>
        </p:blipFill>
        <p:spPr bwMode="auto">
          <a:xfrm>
            <a:off x="0" y="3429000"/>
            <a:ext cx="260875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le 2"/>
          <p:cNvSpPr/>
          <p:nvPr/>
        </p:nvSpPr>
        <p:spPr>
          <a:xfrm rot="643233">
            <a:off x="1390540" y="1074054"/>
            <a:ext cx="7455604" cy="275608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 rot="684299">
            <a:off x="1994409" y="1547742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LO: To identify the area of a shape</a:t>
            </a:r>
            <a:endParaRPr lang="en-GB" sz="3200" b="1" dirty="0"/>
          </a:p>
        </p:txBody>
      </p:sp>
      <p:sp>
        <p:nvSpPr>
          <p:cNvPr id="6" name="TextBox 5"/>
          <p:cNvSpPr txBox="1"/>
          <p:nvPr/>
        </p:nvSpPr>
        <p:spPr>
          <a:xfrm rot="684299">
            <a:off x="1760624" y="2124230"/>
            <a:ext cx="734481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Success Criteria</a:t>
            </a:r>
          </a:p>
          <a:p>
            <a:r>
              <a:rPr lang="en-GB" sz="2100" dirty="0" smtClean="0"/>
              <a:t>I can count the squares</a:t>
            </a:r>
          </a:p>
          <a:p>
            <a:r>
              <a:rPr lang="en-GB" sz="2100" dirty="0" smtClean="0"/>
              <a:t>I can use multiplication to work out the answer</a:t>
            </a:r>
          </a:p>
          <a:p>
            <a:r>
              <a:rPr lang="en-GB" sz="2100" dirty="0" smtClean="0"/>
              <a:t>I can write the unit of measure after my answer</a:t>
            </a:r>
            <a:endParaRPr lang="en-GB" sz="2100" dirty="0"/>
          </a:p>
        </p:txBody>
      </p:sp>
    </p:spTree>
    <p:extLst>
      <p:ext uri="{BB962C8B-B14F-4D97-AF65-F5344CB8AC3E}">
        <p14:creationId xmlns:p14="http://schemas.microsoft.com/office/powerpoint/2010/main" val="205356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http://p1.pichost.me/i/53/17674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45" r="6107" b="7508"/>
          <a:stretch/>
        </p:blipFill>
        <p:spPr bwMode="auto">
          <a:xfrm>
            <a:off x="3157071" y="1585610"/>
            <a:ext cx="5367129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8028" y="428178"/>
            <a:ext cx="547260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What does</a:t>
            </a:r>
          </a:p>
          <a:p>
            <a:r>
              <a:rPr lang="en-GB" sz="9600" u="sng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Area</a:t>
            </a:r>
          </a:p>
          <a:p>
            <a:r>
              <a:rPr lang="en-GB" sz="96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m</a:t>
            </a:r>
            <a:r>
              <a:rPr lang="en-GB" sz="9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ean?</a:t>
            </a:r>
            <a:endParaRPr lang="en-GB" sz="96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981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1475656" y="476672"/>
            <a:ext cx="8496944" cy="59626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 descr="http://orig02.deviantart.net/e838/f/2013/005/8/3/spongebob_twitter_background_by_tomoisme-d5qlhz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30" r="65336"/>
          <a:stretch/>
        </p:blipFill>
        <p:spPr bwMode="auto">
          <a:xfrm>
            <a:off x="0" y="476672"/>
            <a:ext cx="2385391" cy="596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1557" y="1700808"/>
            <a:ext cx="630891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A</a:t>
            </a:r>
            <a:r>
              <a:rPr lang="en-GB" sz="5400" dirty="0" smtClean="0"/>
              <a:t> </a:t>
            </a:r>
            <a:r>
              <a:rPr lang="en-GB" sz="5400" dirty="0"/>
              <a:t>measure of </a:t>
            </a:r>
            <a:r>
              <a:rPr lang="en-GB" sz="5400" b="1" dirty="0"/>
              <a:t>how much space</a:t>
            </a:r>
            <a:r>
              <a:rPr lang="en-GB" sz="5400" dirty="0"/>
              <a:t> there is on </a:t>
            </a:r>
            <a:r>
              <a:rPr lang="en-GB" sz="5400" dirty="0" smtClean="0"/>
              <a:t>a surface.</a:t>
            </a:r>
          </a:p>
          <a:p>
            <a:pPr algn="ctr"/>
            <a:r>
              <a:rPr lang="en-GB" sz="5400" dirty="0" smtClean="0"/>
              <a:t>Area is measured in </a:t>
            </a:r>
            <a:r>
              <a:rPr lang="en-GB" sz="5400" b="1" dirty="0" smtClean="0"/>
              <a:t>square units</a:t>
            </a:r>
            <a:r>
              <a:rPr lang="en-GB" sz="5400" dirty="0" smtClean="0"/>
              <a:t>.</a:t>
            </a:r>
            <a:endParaRPr lang="en-GB" sz="5400" dirty="0"/>
          </a:p>
        </p:txBody>
      </p:sp>
      <p:sp>
        <p:nvSpPr>
          <p:cNvPr id="10" name="TextBox 9"/>
          <p:cNvSpPr txBox="1"/>
          <p:nvPr/>
        </p:nvSpPr>
        <p:spPr>
          <a:xfrm>
            <a:off x="2540766" y="718664"/>
            <a:ext cx="63089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u="sng" dirty="0" smtClean="0"/>
              <a:t>Area</a:t>
            </a:r>
            <a:endParaRPr lang="en-GB" sz="5400" b="1" u="sng" dirty="0"/>
          </a:p>
        </p:txBody>
      </p:sp>
    </p:spTree>
    <p:extLst>
      <p:ext uri="{BB962C8B-B14F-4D97-AF65-F5344CB8AC3E}">
        <p14:creationId xmlns:p14="http://schemas.microsoft.com/office/powerpoint/2010/main" val="21192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archives.frederatorblogs.com/call_me_bessie/files/2008/04/sc52intocea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853" r="39399" b="14206"/>
          <a:stretch/>
        </p:blipFill>
        <p:spPr bwMode="auto">
          <a:xfrm>
            <a:off x="-238540" y="-99392"/>
            <a:ext cx="9382539" cy="715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827584" y="-99392"/>
            <a:ext cx="4608512" cy="71513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21126443">
            <a:off x="1062066" y="382106"/>
            <a:ext cx="28623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 smtClean="0"/>
              <a:t>For example…</a:t>
            </a:r>
            <a:endParaRPr lang="en-GB" sz="36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81" b="32060"/>
          <a:stretch/>
        </p:blipFill>
        <p:spPr>
          <a:xfrm>
            <a:off x="1031247" y="1497047"/>
            <a:ext cx="3570733" cy="350966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72000" y="2967335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5 cm</a:t>
            </a:r>
            <a:endParaRPr lang="en-GB" sz="2400" b="1" dirty="0"/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4932040" y="1586410"/>
            <a:ext cx="0" cy="133853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932040" y="3476261"/>
            <a:ext cx="0" cy="146490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519189" y="4983559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5 cm</a:t>
            </a:r>
            <a:endParaRPr lang="en-GB" sz="2400" b="1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1187625" y="5214391"/>
            <a:ext cx="130563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275856" y="5214391"/>
            <a:ext cx="129614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187625" y="5661248"/>
            <a:ext cx="37729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5 cm x 5 cm = 25 cm</a:t>
            </a:r>
            <a:endParaRPr lang="en-GB" sz="32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4572583" y="5672605"/>
            <a:ext cx="935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2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580112" y="116632"/>
            <a:ext cx="345696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This square has sides that are 5 cm in length. </a:t>
            </a:r>
          </a:p>
          <a:p>
            <a:r>
              <a:rPr lang="en-GB" sz="2800" dirty="0" smtClean="0">
                <a:solidFill>
                  <a:schemeClr val="bg1"/>
                </a:solidFill>
              </a:rPr>
              <a:t>To find the area of the square we could count the squares. Or, a </a:t>
            </a:r>
            <a:r>
              <a:rPr lang="en-GB" sz="2800" b="1" u="sng" dirty="0" smtClean="0">
                <a:solidFill>
                  <a:schemeClr val="bg1"/>
                </a:solidFill>
              </a:rPr>
              <a:t>quicker </a:t>
            </a:r>
            <a:r>
              <a:rPr lang="en-GB" sz="2800" dirty="0" smtClean="0">
                <a:solidFill>
                  <a:schemeClr val="bg1"/>
                </a:solidFill>
              </a:rPr>
              <a:t>way is to multiply the lengths of the two sides.</a:t>
            </a:r>
          </a:p>
          <a:p>
            <a:r>
              <a:rPr lang="en-GB" sz="2800" dirty="0" smtClean="0">
                <a:solidFill>
                  <a:schemeClr val="bg1"/>
                </a:solidFill>
              </a:rPr>
              <a:t>We need to remember to write the </a:t>
            </a:r>
            <a:r>
              <a:rPr lang="en-GB" sz="2800" b="1" u="sng" dirty="0" smtClean="0">
                <a:solidFill>
                  <a:schemeClr val="bg1"/>
                </a:solidFill>
              </a:rPr>
              <a:t>correct unit of measure </a:t>
            </a:r>
            <a:r>
              <a:rPr lang="en-GB" sz="2800" dirty="0" smtClean="0">
                <a:solidFill>
                  <a:schemeClr val="bg1"/>
                </a:solidFill>
              </a:rPr>
              <a:t>– </a:t>
            </a:r>
            <a:r>
              <a:rPr lang="en-GB" sz="2800" b="1" dirty="0" smtClean="0">
                <a:solidFill>
                  <a:schemeClr val="bg1"/>
                </a:solidFill>
              </a:rPr>
              <a:t>centimetres squared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88224" y="5949280"/>
            <a:ext cx="162018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cm</a:t>
            </a:r>
          </a:p>
          <a:p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7524328" y="6012577"/>
            <a:ext cx="935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2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88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archives.frederatorblogs.com/call_me_bessie/files/2008/04/sc52intocea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853" r="39399" b="14206"/>
          <a:stretch/>
        </p:blipFill>
        <p:spPr bwMode="auto">
          <a:xfrm>
            <a:off x="-238540" y="-99392"/>
            <a:ext cx="9382539" cy="715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www.classroomjr.com/wp-content/uploads/2010/05/15-cm-grid-paper.gif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6" t="-4199" r="5238" b="9401"/>
          <a:stretch/>
        </p:blipFill>
        <p:spPr bwMode="auto">
          <a:xfrm>
            <a:off x="5514975" y="-459432"/>
            <a:ext cx="4659090" cy="7511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82906" y="3212976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6 cm</a:t>
            </a:r>
            <a:endParaRPr lang="en-GB" sz="3600" b="1" dirty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8194" name="Picture 2" descr="http://vignette2.wikia.nocookie.net/theultimatepongebob/images/a/a6/SpongeBob_with_logo.jpg/revision/latest?cb=2015062913161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8" t="3589" r="15160" b="36088"/>
          <a:stretch/>
        </p:blipFill>
        <p:spPr bwMode="auto">
          <a:xfrm>
            <a:off x="467544" y="1266836"/>
            <a:ext cx="3833234" cy="461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0618" y="560756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5 cm</a:t>
            </a:r>
            <a:endParaRPr lang="en-GB" sz="3600" b="1" dirty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0" t="24906" r="13500"/>
          <a:stretch/>
        </p:blipFill>
        <p:spPr>
          <a:xfrm>
            <a:off x="467544" y="1207087"/>
            <a:ext cx="3833234" cy="4742193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V="1">
            <a:off x="4814954" y="1230534"/>
            <a:ext cx="0" cy="1982442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814954" y="3859307"/>
            <a:ext cx="0" cy="1981663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467544" y="883921"/>
            <a:ext cx="1323074" cy="168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10800000" flipH="1">
            <a:off x="2977704" y="882240"/>
            <a:ext cx="1323074" cy="168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4" name="Ink 3"/>
              <p14:cNvContentPartPr/>
              <p14:nvPr/>
            </p14:nvContentPartPr>
            <p14:xfrm>
              <a:off x="857160" y="928800"/>
              <a:ext cx="8179920" cy="1661040"/>
            </p14:xfrm>
          </p:contentPart>
        </mc:Choice>
        <mc:Fallback>
          <p:pic>
            <p:nvPicPr>
              <p:cNvPr id="4" name="Ink 3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47800" y="919440"/>
                <a:ext cx="8198640" cy="1679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6765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archives.frederatorblogs.com/call_me_bessie/files/2008/04/sc52intocea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853" r="39399" b="14206"/>
          <a:stretch/>
        </p:blipFill>
        <p:spPr bwMode="auto">
          <a:xfrm>
            <a:off x="-238540" y="-99392"/>
            <a:ext cx="9382539" cy="715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1196752"/>
            <a:ext cx="4680520" cy="46805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923928" y="3255367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20 cm</a:t>
            </a:r>
            <a:endParaRPr lang="en-GB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691680" y="735087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14 cm</a:t>
            </a:r>
            <a:endParaRPr lang="en-GB" sz="2400" b="1" dirty="0"/>
          </a:p>
        </p:txBody>
      </p:sp>
      <p:pic>
        <p:nvPicPr>
          <p:cNvPr id="14" name="Picture 4" descr="http://www.classroomjr.com/wp-content/uploads/2010/05/15-cm-grid-paper.gif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6" t="-4199" r="5238" b="9401"/>
          <a:stretch/>
        </p:blipFill>
        <p:spPr bwMode="auto">
          <a:xfrm>
            <a:off x="4932040" y="-459432"/>
            <a:ext cx="4659090" cy="7511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3" name="Ink 2"/>
              <p14:cNvContentPartPr/>
              <p14:nvPr/>
            </p14:nvContentPartPr>
            <p14:xfrm>
              <a:off x="5411520" y="491040"/>
              <a:ext cx="3188160" cy="256320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402160" y="481680"/>
                <a:ext cx="3206880" cy="2581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9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140</Words>
  <Application>Microsoft Office PowerPoint</Application>
  <PresentationFormat>On-screen Show (4:3)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</dc:creator>
  <cp:lastModifiedBy>Sophia Pajic</cp:lastModifiedBy>
  <cp:revision>18</cp:revision>
  <dcterms:created xsi:type="dcterms:W3CDTF">2016-03-11T14:20:30Z</dcterms:created>
  <dcterms:modified xsi:type="dcterms:W3CDTF">2016-03-15T10:44:57Z</dcterms:modified>
</cp:coreProperties>
</file>