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60" r:id="rId2"/>
    <p:sldMasterId id="2147483672" r:id="rId3"/>
    <p:sldMasterId id="2147483684" r:id="rId4"/>
    <p:sldMasterId id="2147483696" r:id="rId5"/>
    <p:sldMasterId id="2147483708" r:id="rId6"/>
    <p:sldMasterId id="2147483720" r:id="rId7"/>
    <p:sldMasterId id="2147483732" r:id="rId8"/>
    <p:sldMasterId id="2147483744" r:id="rId9"/>
    <p:sldMasterId id="2147483756" r:id="rId10"/>
    <p:sldMasterId id="2147483768" r:id="rId11"/>
  </p:sldMasterIdLst>
  <p:notesMasterIdLst>
    <p:notesMasterId r:id="rId30"/>
  </p:notesMasterIdLst>
  <p:sldIdLst>
    <p:sldId id="256" r:id="rId12"/>
    <p:sldId id="257" r:id="rId13"/>
    <p:sldId id="258" r:id="rId14"/>
    <p:sldId id="259" r:id="rId15"/>
    <p:sldId id="270" r:id="rId16"/>
    <p:sldId id="260" r:id="rId17"/>
    <p:sldId id="261" r:id="rId18"/>
    <p:sldId id="262" r:id="rId19"/>
    <p:sldId id="263" r:id="rId20"/>
    <p:sldId id="264" r:id="rId21"/>
    <p:sldId id="265" r:id="rId22"/>
    <p:sldId id="266" r:id="rId23"/>
    <p:sldId id="267" r:id="rId24"/>
    <p:sldId id="268" r:id="rId25"/>
    <p:sldId id="269" r:id="rId26"/>
    <p:sldId id="272" r:id="rId27"/>
    <p:sldId id="273" r:id="rId28"/>
    <p:sldId id="274" r:id="rId29"/>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5" roundtripDataSignature="AMtx7mhzKVmiODbiz3nKJLpaUIvLsLtRP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E071E91-0827-4516-BD16-197D6E5D1B9D}">
  <a:tblStyle styleId="{3E071E91-0827-4516-BD16-197D6E5D1B9D}" styleName="Table_0">
    <a:wholeTbl>
      <a:tcTxStyle b="off" i="off">
        <a:font>
          <a:latin typeface="Euphemia"/>
          <a:ea typeface="Euphemia"/>
          <a:cs typeface="Euphemia"/>
        </a:font>
        <a:schemeClr val="dk1"/>
      </a:tcTxStyle>
      <a:tcStyle>
        <a:tcBdr>
          <a:left>
            <a:ln w="12700" cap="flat" cmpd="sng">
              <a:solidFill>
                <a:schemeClr val="accent2"/>
              </a:solidFill>
              <a:prstDash val="solid"/>
              <a:round/>
              <a:headEnd type="none" w="sm" len="sm"/>
              <a:tailEnd type="none" w="sm" len="sm"/>
            </a:ln>
          </a:left>
          <a:right>
            <a:ln w="12700" cap="flat" cmpd="sng">
              <a:solidFill>
                <a:schemeClr val="accent2"/>
              </a:solidFill>
              <a:prstDash val="solid"/>
              <a:round/>
              <a:headEnd type="none" w="sm" len="sm"/>
              <a:tailEnd type="none" w="sm" len="sm"/>
            </a:ln>
          </a:right>
          <a:top>
            <a:ln w="12700" cap="flat" cmpd="sng">
              <a:solidFill>
                <a:schemeClr val="accent2"/>
              </a:solidFill>
              <a:prstDash val="solid"/>
              <a:round/>
              <a:headEnd type="none" w="sm" len="sm"/>
              <a:tailEnd type="none" w="sm" len="sm"/>
            </a:ln>
          </a:top>
          <a:bottom>
            <a:ln w="12700" cap="flat" cmpd="sng">
              <a:solidFill>
                <a:schemeClr val="accent2"/>
              </a:solidFill>
              <a:prstDash val="solid"/>
              <a:round/>
              <a:headEnd type="none" w="sm" len="sm"/>
              <a:tailEnd type="none" w="sm" len="sm"/>
            </a:ln>
          </a:bottom>
          <a:insideH>
            <a:ln w="12700" cap="flat" cmpd="sng">
              <a:solidFill>
                <a:schemeClr val="accent2"/>
              </a:solidFill>
              <a:prstDash val="solid"/>
              <a:round/>
              <a:headEnd type="none" w="sm" len="sm"/>
              <a:tailEnd type="none" w="sm" len="sm"/>
            </a:ln>
          </a:insideH>
          <a:insideV>
            <a:ln w="12700" cap="flat" cmpd="sng">
              <a:solidFill>
                <a:schemeClr val="accent2"/>
              </a:solidFill>
              <a:prstDash val="solid"/>
              <a:round/>
              <a:headEnd type="none" w="sm" len="sm"/>
              <a:tailEnd type="none" w="sm" len="sm"/>
            </a:ln>
          </a:insideV>
        </a:tcBdr>
        <a:fill>
          <a:solidFill>
            <a:srgbClr val="F9E9E7"/>
          </a:solidFill>
        </a:fill>
      </a:tcStyle>
    </a:wholeTbl>
    <a:band1H>
      <a:tcTxStyle/>
      <a:tcStyle>
        <a:tcBdr/>
        <a:fill>
          <a:solidFill>
            <a:srgbClr val="F3CFCB"/>
          </a:solidFill>
        </a:fill>
      </a:tcStyle>
    </a:band1H>
    <a:band2H>
      <a:tcTxStyle/>
      <a:tcStyle>
        <a:tcBdr/>
      </a:tcStyle>
    </a:band2H>
    <a:band1V>
      <a:tcTxStyle/>
      <a:tcStyle>
        <a:tcBdr/>
        <a:fill>
          <a:solidFill>
            <a:srgbClr val="F3CFCB"/>
          </a:solidFill>
        </a:fill>
      </a:tcStyle>
    </a:band1V>
    <a:band2V>
      <a:tcTxStyle/>
      <a:tcStyle>
        <a:tcBdr/>
      </a:tcStyle>
    </a:band2V>
    <a:lastCol>
      <a:tcTxStyle b="on" i="off"/>
      <a:tcStyle>
        <a:tcBdr/>
      </a:tcStyle>
    </a:lastCol>
    <a:firstCol>
      <a:tcTxStyle b="on" i="off"/>
      <a:tcStyle>
        <a:tcBdr/>
      </a:tcStyle>
    </a:firstCol>
    <a:lastRow>
      <a:tcTxStyle b="on" i="off"/>
      <a:tcStyle>
        <a:tcBdr>
          <a:top>
            <a:ln w="25400" cap="flat" cmpd="sng">
              <a:solidFill>
                <a:schemeClr val="accent2"/>
              </a:solidFill>
              <a:prstDash val="solid"/>
              <a:round/>
              <a:headEnd type="none" w="sm" len="sm"/>
              <a:tailEnd type="none" w="sm" len="sm"/>
            </a:ln>
          </a:top>
        </a:tcBdr>
        <a:fill>
          <a:solidFill>
            <a:srgbClr val="F9E9E7"/>
          </a:solidFill>
        </a:fill>
      </a:tcStyle>
    </a:lastRow>
    <a:seCell>
      <a:tcTxStyle/>
      <a:tcStyle>
        <a:tcBdr/>
      </a:tcStyle>
    </a:seCell>
    <a:swCell>
      <a:tcTxStyle/>
      <a:tcStyle>
        <a:tcBdr/>
      </a:tcStyle>
    </a:swCell>
    <a:firstRow>
      <a:tcTxStyle b="on" i="off"/>
      <a:tcStyle>
        <a:tcBdr/>
        <a:fill>
          <a:solidFill>
            <a:srgbClr val="F9E9E7"/>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51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2.xml"/><Relationship Id="rId18" Type="http://schemas.openxmlformats.org/officeDocument/2006/relationships/slide" Target="slides/slide7.xml"/><Relationship Id="rId26" Type="http://schemas.openxmlformats.org/officeDocument/2006/relationships/slide" Target="slides/slide15.xml"/><Relationship Id="rId39"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slide" Target="slides/slide10.xml"/><Relationship Id="rId7" Type="http://schemas.openxmlformats.org/officeDocument/2006/relationships/slideMaster" Target="slideMasters/slideMaster7.xml"/><Relationship Id="rId12" Type="http://schemas.openxmlformats.org/officeDocument/2006/relationships/slide" Target="slides/slide1.xml"/><Relationship Id="rId17" Type="http://schemas.openxmlformats.org/officeDocument/2006/relationships/slide" Target="slides/slide6.xml"/><Relationship Id="rId25" Type="http://schemas.openxmlformats.org/officeDocument/2006/relationships/slide" Target="slides/slide14.xml"/><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5.xml"/><Relationship Id="rId20" Type="http://schemas.openxmlformats.org/officeDocument/2006/relationships/slide" Target="slides/slide9.xml"/><Relationship Id="rId29"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3.xml"/><Relationship Id="rId37"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4.xml"/><Relationship Id="rId23" Type="http://schemas.openxmlformats.org/officeDocument/2006/relationships/slide" Target="slides/slide12.xml"/><Relationship Id="rId28" Type="http://schemas.openxmlformats.org/officeDocument/2006/relationships/slide" Target="slides/slide17.xml"/><Relationship Id="rId36" Type="http://schemas.openxmlformats.org/officeDocument/2006/relationships/presProps" Target="presProps.xml"/><Relationship Id="rId10" Type="http://schemas.openxmlformats.org/officeDocument/2006/relationships/slideMaster" Target="slideMasters/slideMaster10.xml"/><Relationship Id="rId19" Type="http://schemas.openxmlformats.org/officeDocument/2006/relationships/slide" Target="slides/slide8.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3.xml"/><Relationship Id="rId22" Type="http://schemas.openxmlformats.org/officeDocument/2006/relationships/slide" Target="slides/slide11.xml"/><Relationship Id="rId27" Type="http://schemas.openxmlformats.org/officeDocument/2006/relationships/slide" Target="slides/slide16.xml"/><Relationship Id="rId30" Type="http://schemas.openxmlformats.org/officeDocument/2006/relationships/notesMaster" Target="notesMasters/notesMaster1.xml"/><Relationship Id="rId35"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8056"/>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3" y="0"/>
            <a:ext cx="2945659" cy="498056"/>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4"/>
            <a:ext cx="2945659" cy="498055"/>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5"/>
        <p:cNvGrpSpPr/>
        <p:nvPr/>
      </p:nvGrpSpPr>
      <p:grpSpPr>
        <a:xfrm>
          <a:off x="0" y="0"/>
          <a:ext cx="0" cy="0"/>
          <a:chOff x="0" y="0"/>
          <a:chExt cx="0" cy="0"/>
        </a:xfrm>
      </p:grpSpPr>
      <p:sp>
        <p:nvSpPr>
          <p:cNvPr id="846" name="Google Shape;846;p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47" name="Google Shape;847;p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48" name="Google Shape;848;p1: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595959"/>
              </a:buClr>
              <a:buSzPts val="1200"/>
              <a:buFont typeface="Arial"/>
              <a:buNone/>
            </a:pPr>
            <a:fld id="{00000000-1234-1234-1234-123412341234}" type="slidenum">
              <a:rPr lang="en-GB" sz="1200" b="0" i="0" u="none" strike="noStrike" cap="none">
                <a:solidFill>
                  <a:srgbClr val="595959"/>
                </a:solidFill>
                <a:latin typeface="Arial"/>
                <a:ea typeface="Arial"/>
                <a:cs typeface="Arial"/>
                <a:sym typeface="Arial"/>
              </a:rPr>
              <a:t>1</a:t>
            </a:fld>
            <a:endParaRPr sz="1200" b="0" i="0" u="none" strike="noStrike" cap="none">
              <a:solidFill>
                <a:srgbClr val="595959"/>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8"/>
        <p:cNvGrpSpPr/>
        <p:nvPr/>
      </p:nvGrpSpPr>
      <p:grpSpPr>
        <a:xfrm>
          <a:off x="0" y="0"/>
          <a:ext cx="0" cy="0"/>
          <a:chOff x="0" y="0"/>
          <a:chExt cx="0" cy="0"/>
        </a:xfrm>
      </p:grpSpPr>
      <p:sp>
        <p:nvSpPr>
          <p:cNvPr id="859" name="Google Shape;859;p2: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0" name="Google Shape;860;p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4"/>
        <p:cNvGrpSpPr/>
        <p:nvPr/>
      </p:nvGrpSpPr>
      <p:grpSpPr>
        <a:xfrm>
          <a:off x="0" y="0"/>
          <a:ext cx="0" cy="0"/>
          <a:chOff x="0" y="0"/>
          <a:chExt cx="0" cy="0"/>
        </a:xfrm>
      </p:grpSpPr>
      <p:sp>
        <p:nvSpPr>
          <p:cNvPr id="865" name="Google Shape;865;p3: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6" name="Google Shape;866;p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0"/>
        <p:cNvGrpSpPr/>
        <p:nvPr/>
      </p:nvGrpSpPr>
      <p:grpSpPr>
        <a:xfrm>
          <a:off x="0" y="0"/>
          <a:ext cx="0" cy="0"/>
          <a:chOff x="0" y="0"/>
          <a:chExt cx="0" cy="0"/>
        </a:xfrm>
      </p:grpSpPr>
      <p:sp>
        <p:nvSpPr>
          <p:cNvPr id="871" name="Google Shape;871;p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72" name="Google Shape;872;p4: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3" name="Google Shape;873;p4: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595959"/>
              </a:buClr>
              <a:buSzPts val="1200"/>
              <a:buFont typeface="Arial"/>
              <a:buNone/>
            </a:pPr>
            <a:fld id="{00000000-1234-1234-1234-123412341234}" type="slidenum">
              <a:rPr lang="en-GB" sz="1200" b="0" i="0" u="none" strike="noStrike" cap="none">
                <a:solidFill>
                  <a:srgbClr val="595959"/>
                </a:solidFill>
                <a:latin typeface="Arial"/>
                <a:ea typeface="Arial"/>
                <a:cs typeface="Arial"/>
                <a:sym typeface="Arial"/>
              </a:rPr>
              <a:t>4</a:t>
            </a:fld>
            <a:endParaRPr sz="1200" b="0" i="0" u="none" strike="noStrike" cap="none">
              <a:solidFill>
                <a:srgbClr val="595959"/>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7"/>
        <p:cNvGrpSpPr/>
        <p:nvPr/>
      </p:nvGrpSpPr>
      <p:grpSpPr>
        <a:xfrm>
          <a:off x="0" y="0"/>
          <a:ext cx="0" cy="0"/>
          <a:chOff x="0" y="0"/>
          <a:chExt cx="0" cy="0"/>
        </a:xfrm>
      </p:grpSpPr>
      <p:sp>
        <p:nvSpPr>
          <p:cNvPr id="958" name="Google Shape;958;p16: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9" name="Google Shape;959;p1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7"/>
        <p:cNvGrpSpPr/>
        <p:nvPr/>
      </p:nvGrpSpPr>
      <p:grpSpPr>
        <a:xfrm>
          <a:off x="0" y="0"/>
          <a:ext cx="0" cy="0"/>
          <a:chOff x="0" y="0"/>
          <a:chExt cx="0" cy="0"/>
        </a:xfrm>
      </p:grpSpPr>
      <p:sp>
        <p:nvSpPr>
          <p:cNvPr id="878" name="Google Shape;878;p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79" name="Google Shape;879;p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3"/>
        <p:cNvGrpSpPr/>
        <p:nvPr/>
      </p:nvGrpSpPr>
      <p:grpSpPr>
        <a:xfrm>
          <a:off x="0" y="0"/>
          <a:ext cx="0" cy="0"/>
          <a:chOff x="0" y="0"/>
          <a:chExt cx="0" cy="0"/>
        </a:xfrm>
      </p:grpSpPr>
      <p:sp>
        <p:nvSpPr>
          <p:cNvPr id="884" name="Google Shape;884;p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85" name="Google Shape;885;p6: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86" name="Google Shape;886;p6:notes"/>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595959"/>
              </a:buClr>
              <a:buSzPts val="1200"/>
              <a:buFont typeface="Arial"/>
              <a:buNone/>
            </a:pPr>
            <a:fld id="{00000000-1234-1234-1234-123412341234}" type="slidenum">
              <a:rPr lang="en-GB" sz="1200" b="0" i="0" u="none" strike="noStrike" cap="none">
                <a:solidFill>
                  <a:srgbClr val="595959"/>
                </a:solidFill>
                <a:latin typeface="Arial"/>
                <a:ea typeface="Arial"/>
                <a:cs typeface="Arial"/>
                <a:sym typeface="Arial"/>
              </a:rPr>
              <a:t>7</a:t>
            </a:fld>
            <a:endParaRPr sz="1200" b="0" i="0" u="none" strike="noStrike" cap="none">
              <a:solidFill>
                <a:srgbClr val="595959"/>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1"/>
        <p:cNvGrpSpPr/>
        <p:nvPr/>
      </p:nvGrpSpPr>
      <p:grpSpPr>
        <a:xfrm>
          <a:off x="0" y="0"/>
          <a:ext cx="0" cy="0"/>
          <a:chOff x="0" y="0"/>
          <a:chExt cx="0" cy="0"/>
        </a:xfrm>
      </p:grpSpPr>
      <p:sp>
        <p:nvSpPr>
          <p:cNvPr id="902" name="Google Shape;902;p7: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03" name="Google Shape;903;p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8"/>
        <p:cNvGrpSpPr/>
        <p:nvPr/>
      </p:nvGrpSpPr>
      <p:grpSpPr>
        <a:xfrm>
          <a:off x="0" y="0"/>
          <a:ext cx="0" cy="0"/>
          <a:chOff x="0" y="0"/>
          <a:chExt cx="0" cy="0"/>
        </a:xfrm>
      </p:grpSpPr>
      <p:sp>
        <p:nvSpPr>
          <p:cNvPr id="909" name="Google Shape;909;p8: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10" name="Google Shape;910;p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4"/>
        <p:cNvGrpSpPr/>
        <p:nvPr/>
      </p:nvGrpSpPr>
      <p:grpSpPr>
        <a:xfrm>
          <a:off x="0" y="0"/>
          <a:ext cx="0" cy="0"/>
          <a:chOff x="0" y="0"/>
          <a:chExt cx="0" cy="0"/>
        </a:xfrm>
      </p:grpSpPr>
      <p:sp>
        <p:nvSpPr>
          <p:cNvPr id="915" name="Google Shape;915;p9: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16" name="Google Shape;916;p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4"/>
        <p:cNvGrpSpPr/>
        <p:nvPr/>
      </p:nvGrpSpPr>
      <p:grpSpPr>
        <a:xfrm>
          <a:off x="0" y="0"/>
          <a:ext cx="0" cy="0"/>
          <a:chOff x="0" y="0"/>
          <a:chExt cx="0" cy="0"/>
        </a:xfrm>
      </p:grpSpPr>
      <p:sp>
        <p:nvSpPr>
          <p:cNvPr id="925" name="Google Shape;925;p11: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26" name="Google Shape;926;p1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1"/>
        <p:cNvGrpSpPr/>
        <p:nvPr/>
      </p:nvGrpSpPr>
      <p:grpSpPr>
        <a:xfrm>
          <a:off x="0" y="0"/>
          <a:ext cx="0" cy="0"/>
          <a:chOff x="0" y="0"/>
          <a:chExt cx="0" cy="0"/>
        </a:xfrm>
      </p:grpSpPr>
      <p:sp>
        <p:nvSpPr>
          <p:cNvPr id="932" name="Google Shape;932;p12: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33" name="Google Shape;933;p1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7"/>
        <p:cNvGrpSpPr/>
        <p:nvPr/>
      </p:nvGrpSpPr>
      <p:grpSpPr>
        <a:xfrm>
          <a:off x="0" y="0"/>
          <a:ext cx="0" cy="0"/>
          <a:chOff x="0" y="0"/>
          <a:chExt cx="0" cy="0"/>
        </a:xfrm>
      </p:grpSpPr>
      <p:sp>
        <p:nvSpPr>
          <p:cNvPr id="938" name="Google Shape;938;p13: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39" name="Google Shape;939;p1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4"/>
        <p:cNvGrpSpPr/>
        <p:nvPr/>
      </p:nvGrpSpPr>
      <p:grpSpPr>
        <a:xfrm>
          <a:off x="0" y="0"/>
          <a:ext cx="0" cy="0"/>
          <a:chOff x="0" y="0"/>
          <a:chExt cx="0" cy="0"/>
        </a:xfrm>
      </p:grpSpPr>
      <p:sp>
        <p:nvSpPr>
          <p:cNvPr id="945" name="Google Shape;945;p14: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46" name="Google Shape;946;p1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0"/>
        <p:cNvGrpSpPr/>
        <p:nvPr/>
      </p:nvGrpSpPr>
      <p:grpSpPr>
        <a:xfrm>
          <a:off x="0" y="0"/>
          <a:ext cx="0" cy="0"/>
          <a:chOff x="0" y="0"/>
          <a:chExt cx="0" cy="0"/>
        </a:xfrm>
      </p:grpSpPr>
      <p:sp>
        <p:nvSpPr>
          <p:cNvPr id="951" name="Google Shape;951;p15: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2" name="Google Shape;952;p1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2"/>
        <p:cNvGrpSpPr/>
        <p:nvPr/>
      </p:nvGrpSpPr>
      <p:grpSpPr>
        <a:xfrm>
          <a:off x="0" y="0"/>
          <a:ext cx="0" cy="0"/>
          <a:chOff x="0" y="0"/>
          <a:chExt cx="0" cy="0"/>
        </a:xfrm>
      </p:grpSpPr>
      <p:sp>
        <p:nvSpPr>
          <p:cNvPr id="973" name="Google Shape;973;g37f1c13273f_0_10:notes"/>
          <p:cNvSpPr>
            <a:spLocks noGrp="1" noRot="1" noChangeAspect="1"/>
          </p:cNvSpPr>
          <p:nvPr>
            <p:ph type="sldImg" idx="2"/>
          </p:nvPr>
        </p:nvSpPr>
        <p:spPr>
          <a:xfrm>
            <a:off x="422275" y="1241425"/>
            <a:ext cx="5953200" cy="33495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4" name="Google Shape;974;g37f1c13273f_0_10:notes"/>
          <p:cNvSpPr txBox="1">
            <a:spLocks noGrp="1"/>
          </p:cNvSpPr>
          <p:nvPr>
            <p:ph type="body" idx="1"/>
          </p:nvPr>
        </p:nvSpPr>
        <p:spPr>
          <a:xfrm>
            <a:off x="679768" y="4777194"/>
            <a:ext cx="5438100" cy="3908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75" name="Google Shape;975;g37f1c13273f_0_10:notes"/>
          <p:cNvSpPr txBox="1">
            <a:spLocks noGrp="1"/>
          </p:cNvSpPr>
          <p:nvPr>
            <p:ph type="sldNum" idx="12"/>
          </p:nvPr>
        </p:nvSpPr>
        <p:spPr>
          <a:xfrm>
            <a:off x="3850443" y="9428584"/>
            <a:ext cx="2945700" cy="4980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1"/>
        <p:cNvGrpSpPr/>
        <p:nvPr/>
      </p:nvGrpSpPr>
      <p:grpSpPr>
        <a:xfrm>
          <a:off x="0" y="0"/>
          <a:ext cx="0" cy="0"/>
          <a:chOff x="0" y="0"/>
          <a:chExt cx="0" cy="0"/>
        </a:xfrm>
      </p:grpSpPr>
      <p:sp>
        <p:nvSpPr>
          <p:cNvPr id="982" name="Google Shape;982;g37f1c13273f_0_1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3" name="Google Shape;983;g37f1c13273f_0_19:notes"/>
          <p:cNvSpPr txBox="1">
            <a:spLocks noGrp="1"/>
          </p:cNvSpPr>
          <p:nvPr>
            <p:ph type="body" idx="1"/>
          </p:nvPr>
        </p:nvSpPr>
        <p:spPr>
          <a:xfrm>
            <a:off x="679768" y="4777194"/>
            <a:ext cx="5438100" cy="39087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84" name="Google Shape;984;g37f1c13273f_0_19:notes"/>
          <p:cNvSpPr txBox="1">
            <a:spLocks noGrp="1"/>
          </p:cNvSpPr>
          <p:nvPr>
            <p:ph type="sldNum" idx="12"/>
          </p:nvPr>
        </p:nvSpPr>
        <p:spPr>
          <a:xfrm>
            <a:off x="3850443" y="9428584"/>
            <a:ext cx="2945700" cy="4980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1"/>
        <p:cNvGrpSpPr/>
        <p:nvPr/>
      </p:nvGrpSpPr>
      <p:grpSpPr>
        <a:xfrm>
          <a:off x="0" y="0"/>
          <a:ext cx="0" cy="0"/>
          <a:chOff x="0" y="0"/>
          <a:chExt cx="0" cy="0"/>
        </a:xfrm>
      </p:grpSpPr>
      <p:sp>
        <p:nvSpPr>
          <p:cNvPr id="992" name="Google Shape;992;p17:notes"/>
          <p:cNvSpPr txBox="1">
            <a:spLocks noGrp="1"/>
          </p:cNvSpPr>
          <p:nvPr>
            <p:ph type="body" idx="1"/>
          </p:nvPr>
        </p:nvSpPr>
        <p:spPr>
          <a:xfrm>
            <a:off x="679768" y="4777194"/>
            <a:ext cx="5438140" cy="3908614"/>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3" name="Google Shape;993;p1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15"/>
        <p:cNvGrpSpPr/>
        <p:nvPr/>
      </p:nvGrpSpPr>
      <p:grpSpPr>
        <a:xfrm>
          <a:off x="0" y="0"/>
          <a:ext cx="0" cy="0"/>
          <a:chOff x="0" y="0"/>
          <a:chExt cx="0" cy="0"/>
        </a:xfrm>
      </p:grpSpPr>
      <p:sp>
        <p:nvSpPr>
          <p:cNvPr id="16" name="Google Shape;16;p19"/>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9"/>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18" name="Google Shape;18;p1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3"/>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3"/>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24" name="Google Shape;24;p4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27"/>
        <p:cNvGrpSpPr/>
        <p:nvPr/>
      </p:nvGrpSpPr>
      <p:grpSpPr>
        <a:xfrm>
          <a:off x="0" y="0"/>
          <a:ext cx="0" cy="0"/>
          <a:chOff x="0" y="0"/>
          <a:chExt cx="0" cy="0"/>
        </a:xfrm>
      </p:grpSpPr>
      <p:sp>
        <p:nvSpPr>
          <p:cNvPr id="28" name="Google Shape;28;p44"/>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4"/>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30" name="Google Shape;30;p4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5"/>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45"/>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6" name="Google Shape;36;p45"/>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7" name="Google Shape;37;p4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4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46"/>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46"/>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43" name="Google Shape;43;p46"/>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4" name="Google Shape;44;p46"/>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45" name="Google Shape;45;p46"/>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6" name="Google Shape;46;p4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4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4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47"/>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4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54"/>
        <p:cNvGrpSpPr/>
        <p:nvPr/>
      </p:nvGrpSpPr>
      <p:grpSpPr>
        <a:xfrm>
          <a:off x="0" y="0"/>
          <a:ext cx="0" cy="0"/>
          <a:chOff x="0" y="0"/>
          <a:chExt cx="0" cy="0"/>
        </a:xfrm>
      </p:grpSpPr>
      <p:sp>
        <p:nvSpPr>
          <p:cNvPr id="55" name="Google Shape;55;p4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4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4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58"/>
        <p:cNvGrpSpPr/>
        <p:nvPr/>
      </p:nvGrpSpPr>
      <p:grpSpPr>
        <a:xfrm>
          <a:off x="0" y="0"/>
          <a:ext cx="0" cy="0"/>
          <a:chOff x="0" y="0"/>
          <a:chExt cx="0" cy="0"/>
        </a:xfrm>
      </p:grpSpPr>
      <p:sp>
        <p:nvSpPr>
          <p:cNvPr id="59" name="Google Shape;59;p49"/>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49"/>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61" name="Google Shape;61;p49"/>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62" name="Google Shape;62;p4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4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4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65"/>
        <p:cNvGrpSpPr/>
        <p:nvPr/>
      </p:nvGrpSpPr>
      <p:grpSpPr>
        <a:xfrm>
          <a:off x="0" y="0"/>
          <a:ext cx="0" cy="0"/>
          <a:chOff x="0" y="0"/>
          <a:chExt cx="0" cy="0"/>
        </a:xfrm>
      </p:grpSpPr>
      <p:sp>
        <p:nvSpPr>
          <p:cNvPr id="66" name="Google Shape;66;p50"/>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50"/>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68" name="Google Shape;68;p50"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sp>
      <p:sp>
        <p:nvSpPr>
          <p:cNvPr id="69" name="Google Shape;69;p50"/>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70" name="Google Shape;70;p5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3"/>
        <p:cNvGrpSpPr/>
        <p:nvPr/>
      </p:nvGrpSpPr>
      <p:grpSpPr>
        <a:xfrm>
          <a:off x="0" y="0"/>
          <a:ext cx="0" cy="0"/>
          <a:chOff x="0" y="0"/>
          <a:chExt cx="0" cy="0"/>
        </a:xfrm>
      </p:grpSpPr>
      <p:sp>
        <p:nvSpPr>
          <p:cNvPr id="74" name="Google Shape;74;p51"/>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1"/>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6" name="Google Shape;76;p5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9"/>
        <p:cNvGrpSpPr/>
        <p:nvPr/>
      </p:nvGrpSpPr>
      <p:grpSpPr>
        <a:xfrm>
          <a:off x="0" y="0"/>
          <a:ext cx="0" cy="0"/>
          <a:chOff x="0" y="0"/>
          <a:chExt cx="0" cy="0"/>
        </a:xfrm>
      </p:grpSpPr>
      <p:sp>
        <p:nvSpPr>
          <p:cNvPr id="80" name="Google Shape;80;p52"/>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2"/>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82" name="Google Shape;82;p5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5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91"/>
        <p:cNvGrpSpPr/>
        <p:nvPr/>
      </p:nvGrpSpPr>
      <p:grpSpPr>
        <a:xfrm>
          <a:off x="0" y="0"/>
          <a:ext cx="0" cy="0"/>
          <a:chOff x="0" y="0"/>
          <a:chExt cx="0" cy="0"/>
        </a:xfrm>
      </p:grpSpPr>
      <p:sp>
        <p:nvSpPr>
          <p:cNvPr id="92" name="Google Shape;92;p2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3" name="Google Shape;93;p2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2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95"/>
        <p:cNvGrpSpPr/>
        <p:nvPr/>
      </p:nvGrpSpPr>
      <p:grpSpPr>
        <a:xfrm>
          <a:off x="0" y="0"/>
          <a:ext cx="0" cy="0"/>
          <a:chOff x="0" y="0"/>
          <a:chExt cx="0" cy="0"/>
        </a:xfrm>
      </p:grpSpPr>
      <p:sp>
        <p:nvSpPr>
          <p:cNvPr id="96" name="Google Shape;96;p53"/>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7" name="Google Shape;97;p53"/>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98" name="Google Shape;98;p5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9" name="Google Shape;99;p5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0" name="Google Shape;100;p5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1"/>
        <p:cNvGrpSpPr/>
        <p:nvPr/>
      </p:nvGrpSpPr>
      <p:grpSpPr>
        <a:xfrm>
          <a:off x="0" y="0"/>
          <a:ext cx="0" cy="0"/>
          <a:chOff x="0" y="0"/>
          <a:chExt cx="0" cy="0"/>
        </a:xfrm>
      </p:grpSpPr>
      <p:sp>
        <p:nvSpPr>
          <p:cNvPr id="102" name="Google Shape;102;p54"/>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3" name="Google Shape;103;p54"/>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04" name="Google Shape;104;p5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5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5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107"/>
        <p:cNvGrpSpPr/>
        <p:nvPr/>
      </p:nvGrpSpPr>
      <p:grpSpPr>
        <a:xfrm>
          <a:off x="0" y="0"/>
          <a:ext cx="0" cy="0"/>
          <a:chOff x="0" y="0"/>
          <a:chExt cx="0" cy="0"/>
        </a:xfrm>
      </p:grpSpPr>
      <p:sp>
        <p:nvSpPr>
          <p:cNvPr id="108" name="Google Shape;108;p55"/>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9" name="Google Shape;109;p55"/>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110" name="Google Shape;110;p5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5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2" name="Google Shape;112;p5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3"/>
        <p:cNvGrpSpPr/>
        <p:nvPr/>
      </p:nvGrpSpPr>
      <p:grpSpPr>
        <a:xfrm>
          <a:off x="0" y="0"/>
          <a:ext cx="0" cy="0"/>
          <a:chOff x="0" y="0"/>
          <a:chExt cx="0" cy="0"/>
        </a:xfrm>
      </p:grpSpPr>
      <p:sp>
        <p:nvSpPr>
          <p:cNvPr id="114" name="Google Shape;114;p56"/>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5" name="Google Shape;115;p56"/>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16" name="Google Shape;116;p56"/>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17" name="Google Shape;117;p5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8" name="Google Shape;118;p5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9" name="Google Shape;119;p5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20"/>
        <p:cNvGrpSpPr/>
        <p:nvPr/>
      </p:nvGrpSpPr>
      <p:grpSpPr>
        <a:xfrm>
          <a:off x="0" y="0"/>
          <a:ext cx="0" cy="0"/>
          <a:chOff x="0" y="0"/>
          <a:chExt cx="0" cy="0"/>
        </a:xfrm>
      </p:grpSpPr>
      <p:sp>
        <p:nvSpPr>
          <p:cNvPr id="121" name="Google Shape;121;p57"/>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2" name="Google Shape;122;p57"/>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123" name="Google Shape;123;p57"/>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24" name="Google Shape;124;p57"/>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125" name="Google Shape;125;p57"/>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26" name="Google Shape;126;p5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5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5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29"/>
        <p:cNvGrpSpPr/>
        <p:nvPr/>
      </p:nvGrpSpPr>
      <p:grpSpPr>
        <a:xfrm>
          <a:off x="0" y="0"/>
          <a:ext cx="0" cy="0"/>
          <a:chOff x="0" y="0"/>
          <a:chExt cx="0" cy="0"/>
        </a:xfrm>
      </p:grpSpPr>
      <p:sp>
        <p:nvSpPr>
          <p:cNvPr id="130" name="Google Shape;130;p58"/>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5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5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5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134"/>
        <p:cNvGrpSpPr/>
        <p:nvPr/>
      </p:nvGrpSpPr>
      <p:grpSpPr>
        <a:xfrm>
          <a:off x="0" y="0"/>
          <a:ext cx="0" cy="0"/>
          <a:chOff x="0" y="0"/>
          <a:chExt cx="0" cy="0"/>
        </a:xfrm>
      </p:grpSpPr>
      <p:sp>
        <p:nvSpPr>
          <p:cNvPr id="135" name="Google Shape;135;p59"/>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6" name="Google Shape;136;p59"/>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137" name="Google Shape;137;p59"/>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138" name="Google Shape;138;p5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9" name="Google Shape;139;p5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0" name="Google Shape;140;p5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141"/>
        <p:cNvGrpSpPr/>
        <p:nvPr/>
      </p:nvGrpSpPr>
      <p:grpSpPr>
        <a:xfrm>
          <a:off x="0" y="0"/>
          <a:ext cx="0" cy="0"/>
          <a:chOff x="0" y="0"/>
          <a:chExt cx="0" cy="0"/>
        </a:xfrm>
      </p:grpSpPr>
      <p:sp>
        <p:nvSpPr>
          <p:cNvPr id="142" name="Google Shape;142;p60"/>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3" name="Google Shape;143;p60"/>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144" name="Google Shape;144;p60"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sp>
      <p:sp>
        <p:nvSpPr>
          <p:cNvPr id="145" name="Google Shape;145;p60"/>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146" name="Google Shape;146;p6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7" name="Google Shape;147;p6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8" name="Google Shape;148;p6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49"/>
        <p:cNvGrpSpPr/>
        <p:nvPr/>
      </p:nvGrpSpPr>
      <p:grpSpPr>
        <a:xfrm>
          <a:off x="0" y="0"/>
          <a:ext cx="0" cy="0"/>
          <a:chOff x="0" y="0"/>
          <a:chExt cx="0" cy="0"/>
        </a:xfrm>
      </p:grpSpPr>
      <p:sp>
        <p:nvSpPr>
          <p:cNvPr id="150" name="Google Shape;150;p61"/>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1" name="Google Shape;151;p61"/>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52" name="Google Shape;152;p6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3" name="Google Shape;153;p6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4" name="Google Shape;154;p6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55"/>
        <p:cNvGrpSpPr/>
        <p:nvPr/>
      </p:nvGrpSpPr>
      <p:grpSpPr>
        <a:xfrm>
          <a:off x="0" y="0"/>
          <a:ext cx="0" cy="0"/>
          <a:chOff x="0" y="0"/>
          <a:chExt cx="0" cy="0"/>
        </a:xfrm>
      </p:grpSpPr>
      <p:sp>
        <p:nvSpPr>
          <p:cNvPr id="156" name="Google Shape;156;p62"/>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7" name="Google Shape;157;p62"/>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58" name="Google Shape;158;p6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9" name="Google Shape;159;p6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0" name="Google Shape;160;p6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67"/>
        <p:cNvGrpSpPr/>
        <p:nvPr/>
      </p:nvGrpSpPr>
      <p:grpSpPr>
        <a:xfrm>
          <a:off x="0" y="0"/>
          <a:ext cx="0" cy="0"/>
          <a:chOff x="0" y="0"/>
          <a:chExt cx="0" cy="0"/>
        </a:xfrm>
      </p:grpSpPr>
      <p:sp>
        <p:nvSpPr>
          <p:cNvPr id="168" name="Google Shape;168;p23"/>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9" name="Google Shape;169;p23"/>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70" name="Google Shape;170;p2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1" name="Google Shape;171;p2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2" name="Google Shape;172;p2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173"/>
        <p:cNvGrpSpPr/>
        <p:nvPr/>
      </p:nvGrpSpPr>
      <p:grpSpPr>
        <a:xfrm>
          <a:off x="0" y="0"/>
          <a:ext cx="0" cy="0"/>
          <a:chOff x="0" y="0"/>
          <a:chExt cx="0" cy="0"/>
        </a:xfrm>
      </p:grpSpPr>
      <p:sp>
        <p:nvSpPr>
          <p:cNvPr id="174" name="Google Shape;174;p63"/>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5" name="Google Shape;175;p63"/>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176" name="Google Shape;176;p6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7" name="Google Shape;177;p6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8" name="Google Shape;178;p6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179"/>
        <p:cNvGrpSpPr/>
        <p:nvPr/>
      </p:nvGrpSpPr>
      <p:grpSpPr>
        <a:xfrm>
          <a:off x="0" y="0"/>
          <a:ext cx="0" cy="0"/>
          <a:chOff x="0" y="0"/>
          <a:chExt cx="0" cy="0"/>
        </a:xfrm>
      </p:grpSpPr>
      <p:sp>
        <p:nvSpPr>
          <p:cNvPr id="180" name="Google Shape;180;p64"/>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1" name="Google Shape;181;p64"/>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182" name="Google Shape;182;p6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3" name="Google Shape;183;p6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4" name="Google Shape;184;p6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85"/>
        <p:cNvGrpSpPr/>
        <p:nvPr/>
      </p:nvGrpSpPr>
      <p:grpSpPr>
        <a:xfrm>
          <a:off x="0" y="0"/>
          <a:ext cx="0" cy="0"/>
          <a:chOff x="0" y="0"/>
          <a:chExt cx="0" cy="0"/>
        </a:xfrm>
      </p:grpSpPr>
      <p:sp>
        <p:nvSpPr>
          <p:cNvPr id="186" name="Google Shape;186;p65"/>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7" name="Google Shape;187;p65"/>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88" name="Google Shape;188;p65"/>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89" name="Google Shape;189;p6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0" name="Google Shape;190;p6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1" name="Google Shape;191;p6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92"/>
        <p:cNvGrpSpPr/>
        <p:nvPr/>
      </p:nvGrpSpPr>
      <p:grpSpPr>
        <a:xfrm>
          <a:off x="0" y="0"/>
          <a:ext cx="0" cy="0"/>
          <a:chOff x="0" y="0"/>
          <a:chExt cx="0" cy="0"/>
        </a:xfrm>
      </p:grpSpPr>
      <p:sp>
        <p:nvSpPr>
          <p:cNvPr id="193" name="Google Shape;193;p66"/>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4" name="Google Shape;194;p66"/>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195" name="Google Shape;195;p66"/>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96" name="Google Shape;196;p66"/>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197" name="Google Shape;197;p66"/>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198" name="Google Shape;198;p6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9" name="Google Shape;199;p6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0" name="Google Shape;200;p6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01"/>
        <p:cNvGrpSpPr/>
        <p:nvPr/>
      </p:nvGrpSpPr>
      <p:grpSpPr>
        <a:xfrm>
          <a:off x="0" y="0"/>
          <a:ext cx="0" cy="0"/>
          <a:chOff x="0" y="0"/>
          <a:chExt cx="0" cy="0"/>
        </a:xfrm>
      </p:grpSpPr>
      <p:sp>
        <p:nvSpPr>
          <p:cNvPr id="202" name="Google Shape;202;p67"/>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3" name="Google Shape;203;p6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4" name="Google Shape;204;p6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5" name="Google Shape;205;p6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206"/>
        <p:cNvGrpSpPr/>
        <p:nvPr/>
      </p:nvGrpSpPr>
      <p:grpSpPr>
        <a:xfrm>
          <a:off x="0" y="0"/>
          <a:ext cx="0" cy="0"/>
          <a:chOff x="0" y="0"/>
          <a:chExt cx="0" cy="0"/>
        </a:xfrm>
      </p:grpSpPr>
      <p:sp>
        <p:nvSpPr>
          <p:cNvPr id="207" name="Google Shape;207;p6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8" name="Google Shape;208;p6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9" name="Google Shape;209;p6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210"/>
        <p:cNvGrpSpPr/>
        <p:nvPr/>
      </p:nvGrpSpPr>
      <p:grpSpPr>
        <a:xfrm>
          <a:off x="0" y="0"/>
          <a:ext cx="0" cy="0"/>
          <a:chOff x="0" y="0"/>
          <a:chExt cx="0" cy="0"/>
        </a:xfrm>
      </p:grpSpPr>
      <p:sp>
        <p:nvSpPr>
          <p:cNvPr id="211" name="Google Shape;211;p69"/>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2" name="Google Shape;212;p69"/>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213" name="Google Shape;213;p69"/>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214" name="Google Shape;214;p6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5" name="Google Shape;215;p6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6" name="Google Shape;216;p6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217"/>
        <p:cNvGrpSpPr/>
        <p:nvPr/>
      </p:nvGrpSpPr>
      <p:grpSpPr>
        <a:xfrm>
          <a:off x="0" y="0"/>
          <a:ext cx="0" cy="0"/>
          <a:chOff x="0" y="0"/>
          <a:chExt cx="0" cy="0"/>
        </a:xfrm>
      </p:grpSpPr>
      <p:sp>
        <p:nvSpPr>
          <p:cNvPr id="218" name="Google Shape;218;p70"/>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9" name="Google Shape;219;p70"/>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220" name="Google Shape;220;p70"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sp>
      <p:sp>
        <p:nvSpPr>
          <p:cNvPr id="221" name="Google Shape;221;p70"/>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222" name="Google Shape;222;p7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3" name="Google Shape;223;p7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4" name="Google Shape;224;p7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25"/>
        <p:cNvGrpSpPr/>
        <p:nvPr/>
      </p:nvGrpSpPr>
      <p:grpSpPr>
        <a:xfrm>
          <a:off x="0" y="0"/>
          <a:ext cx="0" cy="0"/>
          <a:chOff x="0" y="0"/>
          <a:chExt cx="0" cy="0"/>
        </a:xfrm>
      </p:grpSpPr>
      <p:sp>
        <p:nvSpPr>
          <p:cNvPr id="226" name="Google Shape;226;p71"/>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7" name="Google Shape;227;p71"/>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228" name="Google Shape;228;p7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9" name="Google Shape;229;p7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0" name="Google Shape;230;p7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31"/>
        <p:cNvGrpSpPr/>
        <p:nvPr/>
      </p:nvGrpSpPr>
      <p:grpSpPr>
        <a:xfrm>
          <a:off x="0" y="0"/>
          <a:ext cx="0" cy="0"/>
          <a:chOff x="0" y="0"/>
          <a:chExt cx="0" cy="0"/>
        </a:xfrm>
      </p:grpSpPr>
      <p:sp>
        <p:nvSpPr>
          <p:cNvPr id="232" name="Google Shape;232;p72"/>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3" name="Google Shape;233;p72"/>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234" name="Google Shape;234;p7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5" name="Google Shape;235;p7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6" name="Google Shape;236;p7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43"/>
        <p:cNvGrpSpPr/>
        <p:nvPr/>
      </p:nvGrpSpPr>
      <p:grpSpPr>
        <a:xfrm>
          <a:off x="0" y="0"/>
          <a:ext cx="0" cy="0"/>
          <a:chOff x="0" y="0"/>
          <a:chExt cx="0" cy="0"/>
        </a:xfrm>
      </p:grpSpPr>
      <p:sp>
        <p:nvSpPr>
          <p:cNvPr id="244" name="Google Shape;244;p25"/>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5" name="Google Shape;245;p25"/>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246" name="Google Shape;246;p2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7" name="Google Shape;247;p2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8" name="Google Shape;248;p2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249"/>
        <p:cNvGrpSpPr/>
        <p:nvPr/>
      </p:nvGrpSpPr>
      <p:grpSpPr>
        <a:xfrm>
          <a:off x="0" y="0"/>
          <a:ext cx="0" cy="0"/>
          <a:chOff x="0" y="0"/>
          <a:chExt cx="0" cy="0"/>
        </a:xfrm>
      </p:grpSpPr>
      <p:sp>
        <p:nvSpPr>
          <p:cNvPr id="250" name="Google Shape;250;p73"/>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1" name="Google Shape;251;p73"/>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252" name="Google Shape;252;p7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3" name="Google Shape;253;p7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4" name="Google Shape;254;p7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255"/>
        <p:cNvGrpSpPr/>
        <p:nvPr/>
      </p:nvGrpSpPr>
      <p:grpSpPr>
        <a:xfrm>
          <a:off x="0" y="0"/>
          <a:ext cx="0" cy="0"/>
          <a:chOff x="0" y="0"/>
          <a:chExt cx="0" cy="0"/>
        </a:xfrm>
      </p:grpSpPr>
      <p:sp>
        <p:nvSpPr>
          <p:cNvPr id="256" name="Google Shape;256;p74"/>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7" name="Google Shape;257;p74"/>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258" name="Google Shape;258;p7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9" name="Google Shape;259;p7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0" name="Google Shape;260;p7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61"/>
        <p:cNvGrpSpPr/>
        <p:nvPr/>
      </p:nvGrpSpPr>
      <p:grpSpPr>
        <a:xfrm>
          <a:off x="0" y="0"/>
          <a:ext cx="0" cy="0"/>
          <a:chOff x="0" y="0"/>
          <a:chExt cx="0" cy="0"/>
        </a:xfrm>
      </p:grpSpPr>
      <p:sp>
        <p:nvSpPr>
          <p:cNvPr id="262" name="Google Shape;262;p75"/>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3" name="Google Shape;263;p75"/>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264" name="Google Shape;264;p75"/>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265" name="Google Shape;265;p7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6" name="Google Shape;266;p7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7" name="Google Shape;267;p7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68"/>
        <p:cNvGrpSpPr/>
        <p:nvPr/>
      </p:nvGrpSpPr>
      <p:grpSpPr>
        <a:xfrm>
          <a:off x="0" y="0"/>
          <a:ext cx="0" cy="0"/>
          <a:chOff x="0" y="0"/>
          <a:chExt cx="0" cy="0"/>
        </a:xfrm>
      </p:grpSpPr>
      <p:sp>
        <p:nvSpPr>
          <p:cNvPr id="269" name="Google Shape;269;p76"/>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0" name="Google Shape;270;p76"/>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271" name="Google Shape;271;p76"/>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272" name="Google Shape;272;p76"/>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273" name="Google Shape;273;p76"/>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274" name="Google Shape;274;p7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5" name="Google Shape;275;p7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6" name="Google Shape;276;p7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7"/>
        <p:cNvGrpSpPr/>
        <p:nvPr/>
      </p:nvGrpSpPr>
      <p:grpSpPr>
        <a:xfrm>
          <a:off x="0" y="0"/>
          <a:ext cx="0" cy="0"/>
          <a:chOff x="0" y="0"/>
          <a:chExt cx="0" cy="0"/>
        </a:xfrm>
      </p:grpSpPr>
      <p:sp>
        <p:nvSpPr>
          <p:cNvPr id="278" name="Google Shape;278;p77"/>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9" name="Google Shape;279;p7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0" name="Google Shape;280;p7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1" name="Google Shape;281;p7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282"/>
        <p:cNvGrpSpPr/>
        <p:nvPr/>
      </p:nvGrpSpPr>
      <p:grpSpPr>
        <a:xfrm>
          <a:off x="0" y="0"/>
          <a:ext cx="0" cy="0"/>
          <a:chOff x="0" y="0"/>
          <a:chExt cx="0" cy="0"/>
        </a:xfrm>
      </p:grpSpPr>
      <p:sp>
        <p:nvSpPr>
          <p:cNvPr id="283" name="Google Shape;283;p7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4" name="Google Shape;284;p7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5" name="Google Shape;285;p7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286"/>
        <p:cNvGrpSpPr/>
        <p:nvPr/>
      </p:nvGrpSpPr>
      <p:grpSpPr>
        <a:xfrm>
          <a:off x="0" y="0"/>
          <a:ext cx="0" cy="0"/>
          <a:chOff x="0" y="0"/>
          <a:chExt cx="0" cy="0"/>
        </a:xfrm>
      </p:grpSpPr>
      <p:sp>
        <p:nvSpPr>
          <p:cNvPr id="287" name="Google Shape;287;p79"/>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8" name="Google Shape;288;p79"/>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289" name="Google Shape;289;p79"/>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290" name="Google Shape;290;p7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1" name="Google Shape;291;p7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2" name="Google Shape;292;p7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293"/>
        <p:cNvGrpSpPr/>
        <p:nvPr/>
      </p:nvGrpSpPr>
      <p:grpSpPr>
        <a:xfrm>
          <a:off x="0" y="0"/>
          <a:ext cx="0" cy="0"/>
          <a:chOff x="0" y="0"/>
          <a:chExt cx="0" cy="0"/>
        </a:xfrm>
      </p:grpSpPr>
      <p:sp>
        <p:nvSpPr>
          <p:cNvPr id="294" name="Google Shape;294;p80"/>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5" name="Google Shape;295;p80"/>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296" name="Google Shape;296;p80"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sp>
      <p:sp>
        <p:nvSpPr>
          <p:cNvPr id="297" name="Google Shape;297;p80"/>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298" name="Google Shape;298;p8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9" name="Google Shape;299;p8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0" name="Google Shape;300;p8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01"/>
        <p:cNvGrpSpPr/>
        <p:nvPr/>
      </p:nvGrpSpPr>
      <p:grpSpPr>
        <a:xfrm>
          <a:off x="0" y="0"/>
          <a:ext cx="0" cy="0"/>
          <a:chOff x="0" y="0"/>
          <a:chExt cx="0" cy="0"/>
        </a:xfrm>
      </p:grpSpPr>
      <p:sp>
        <p:nvSpPr>
          <p:cNvPr id="302" name="Google Shape;302;p81"/>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3" name="Google Shape;303;p81"/>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04" name="Google Shape;304;p8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5" name="Google Shape;305;p8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6" name="Google Shape;306;p8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07"/>
        <p:cNvGrpSpPr/>
        <p:nvPr/>
      </p:nvGrpSpPr>
      <p:grpSpPr>
        <a:xfrm>
          <a:off x="0" y="0"/>
          <a:ext cx="0" cy="0"/>
          <a:chOff x="0" y="0"/>
          <a:chExt cx="0" cy="0"/>
        </a:xfrm>
      </p:grpSpPr>
      <p:sp>
        <p:nvSpPr>
          <p:cNvPr id="308" name="Google Shape;308;p82"/>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9" name="Google Shape;309;p82"/>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10" name="Google Shape;310;p8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1" name="Google Shape;311;p8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2" name="Google Shape;312;p8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319"/>
        <p:cNvGrpSpPr/>
        <p:nvPr/>
      </p:nvGrpSpPr>
      <p:grpSpPr>
        <a:xfrm>
          <a:off x="0" y="0"/>
          <a:ext cx="0" cy="0"/>
          <a:chOff x="0" y="0"/>
          <a:chExt cx="0" cy="0"/>
        </a:xfrm>
      </p:grpSpPr>
      <p:sp>
        <p:nvSpPr>
          <p:cNvPr id="320" name="Google Shape;320;p27"/>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1" name="Google Shape;321;p27"/>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322" name="Google Shape;322;p2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3" name="Google Shape;323;p2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4" name="Google Shape;324;p2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325"/>
        <p:cNvGrpSpPr/>
        <p:nvPr/>
      </p:nvGrpSpPr>
      <p:grpSpPr>
        <a:xfrm>
          <a:off x="0" y="0"/>
          <a:ext cx="0" cy="0"/>
          <a:chOff x="0" y="0"/>
          <a:chExt cx="0" cy="0"/>
        </a:xfrm>
      </p:grpSpPr>
      <p:sp>
        <p:nvSpPr>
          <p:cNvPr id="326" name="Google Shape;326;p83"/>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27" name="Google Shape;327;p83"/>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328" name="Google Shape;328;p8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9" name="Google Shape;329;p8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0" name="Google Shape;330;p8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31"/>
        <p:cNvGrpSpPr/>
        <p:nvPr/>
      </p:nvGrpSpPr>
      <p:grpSpPr>
        <a:xfrm>
          <a:off x="0" y="0"/>
          <a:ext cx="0" cy="0"/>
          <a:chOff x="0" y="0"/>
          <a:chExt cx="0" cy="0"/>
        </a:xfrm>
      </p:grpSpPr>
      <p:sp>
        <p:nvSpPr>
          <p:cNvPr id="332" name="Google Shape;332;p84"/>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3" name="Google Shape;333;p84"/>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34" name="Google Shape;334;p8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5" name="Google Shape;335;p8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6" name="Google Shape;336;p8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7"/>
        <p:cNvGrpSpPr/>
        <p:nvPr/>
      </p:nvGrpSpPr>
      <p:grpSpPr>
        <a:xfrm>
          <a:off x="0" y="0"/>
          <a:ext cx="0" cy="0"/>
          <a:chOff x="0" y="0"/>
          <a:chExt cx="0" cy="0"/>
        </a:xfrm>
      </p:grpSpPr>
      <p:sp>
        <p:nvSpPr>
          <p:cNvPr id="338" name="Google Shape;338;p85"/>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9" name="Google Shape;339;p85"/>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40" name="Google Shape;340;p85"/>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41" name="Google Shape;341;p8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2" name="Google Shape;342;p8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3" name="Google Shape;343;p8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44"/>
        <p:cNvGrpSpPr/>
        <p:nvPr/>
      </p:nvGrpSpPr>
      <p:grpSpPr>
        <a:xfrm>
          <a:off x="0" y="0"/>
          <a:ext cx="0" cy="0"/>
          <a:chOff x="0" y="0"/>
          <a:chExt cx="0" cy="0"/>
        </a:xfrm>
      </p:grpSpPr>
      <p:sp>
        <p:nvSpPr>
          <p:cNvPr id="345" name="Google Shape;345;p86"/>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6" name="Google Shape;346;p86"/>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347" name="Google Shape;347;p86"/>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48" name="Google Shape;348;p86"/>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349" name="Google Shape;349;p86"/>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50" name="Google Shape;350;p8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1" name="Google Shape;351;p8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2" name="Google Shape;352;p8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53"/>
        <p:cNvGrpSpPr/>
        <p:nvPr/>
      </p:nvGrpSpPr>
      <p:grpSpPr>
        <a:xfrm>
          <a:off x="0" y="0"/>
          <a:ext cx="0" cy="0"/>
          <a:chOff x="0" y="0"/>
          <a:chExt cx="0" cy="0"/>
        </a:xfrm>
      </p:grpSpPr>
      <p:sp>
        <p:nvSpPr>
          <p:cNvPr id="354" name="Google Shape;354;p87"/>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5" name="Google Shape;355;p8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6" name="Google Shape;356;p8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7" name="Google Shape;357;p8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358"/>
        <p:cNvGrpSpPr/>
        <p:nvPr/>
      </p:nvGrpSpPr>
      <p:grpSpPr>
        <a:xfrm>
          <a:off x="0" y="0"/>
          <a:ext cx="0" cy="0"/>
          <a:chOff x="0" y="0"/>
          <a:chExt cx="0" cy="0"/>
        </a:xfrm>
      </p:grpSpPr>
      <p:sp>
        <p:nvSpPr>
          <p:cNvPr id="359" name="Google Shape;359;p8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0" name="Google Shape;360;p8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1" name="Google Shape;361;p8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362"/>
        <p:cNvGrpSpPr/>
        <p:nvPr/>
      </p:nvGrpSpPr>
      <p:grpSpPr>
        <a:xfrm>
          <a:off x="0" y="0"/>
          <a:ext cx="0" cy="0"/>
          <a:chOff x="0" y="0"/>
          <a:chExt cx="0" cy="0"/>
        </a:xfrm>
      </p:grpSpPr>
      <p:sp>
        <p:nvSpPr>
          <p:cNvPr id="363" name="Google Shape;363;p89"/>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4" name="Google Shape;364;p89"/>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365" name="Google Shape;365;p89"/>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366" name="Google Shape;366;p8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7" name="Google Shape;367;p8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8" name="Google Shape;368;p8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369"/>
        <p:cNvGrpSpPr/>
        <p:nvPr/>
      </p:nvGrpSpPr>
      <p:grpSpPr>
        <a:xfrm>
          <a:off x="0" y="0"/>
          <a:ext cx="0" cy="0"/>
          <a:chOff x="0" y="0"/>
          <a:chExt cx="0" cy="0"/>
        </a:xfrm>
      </p:grpSpPr>
      <p:sp>
        <p:nvSpPr>
          <p:cNvPr id="370" name="Google Shape;370;p90"/>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1" name="Google Shape;371;p90"/>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372" name="Google Shape;372;p90"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sp>
      <p:sp>
        <p:nvSpPr>
          <p:cNvPr id="373" name="Google Shape;373;p90"/>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374" name="Google Shape;374;p9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5" name="Google Shape;375;p9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6" name="Google Shape;376;p9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77"/>
        <p:cNvGrpSpPr/>
        <p:nvPr/>
      </p:nvGrpSpPr>
      <p:grpSpPr>
        <a:xfrm>
          <a:off x="0" y="0"/>
          <a:ext cx="0" cy="0"/>
          <a:chOff x="0" y="0"/>
          <a:chExt cx="0" cy="0"/>
        </a:xfrm>
      </p:grpSpPr>
      <p:sp>
        <p:nvSpPr>
          <p:cNvPr id="378" name="Google Shape;378;p91"/>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9" name="Google Shape;379;p91"/>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80" name="Google Shape;380;p9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1" name="Google Shape;381;p9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2" name="Google Shape;382;p9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83"/>
        <p:cNvGrpSpPr/>
        <p:nvPr/>
      </p:nvGrpSpPr>
      <p:grpSpPr>
        <a:xfrm>
          <a:off x="0" y="0"/>
          <a:ext cx="0" cy="0"/>
          <a:chOff x="0" y="0"/>
          <a:chExt cx="0" cy="0"/>
        </a:xfrm>
      </p:grpSpPr>
      <p:sp>
        <p:nvSpPr>
          <p:cNvPr id="384" name="Google Shape;384;p92"/>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5" name="Google Shape;385;p92"/>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86" name="Google Shape;386;p9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7" name="Google Shape;387;p9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8" name="Google Shape;388;p9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5"/>
        <p:cNvGrpSpPr/>
        <p:nvPr/>
      </p:nvGrpSpPr>
      <p:grpSpPr>
        <a:xfrm>
          <a:off x="0" y="0"/>
          <a:ext cx="0" cy="0"/>
          <a:chOff x="0" y="0"/>
          <a:chExt cx="0" cy="0"/>
        </a:xfrm>
      </p:grpSpPr>
      <p:sp>
        <p:nvSpPr>
          <p:cNvPr id="396" name="Google Shape;396;p29"/>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7" name="Google Shape;397;p29"/>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98" name="Google Shape;398;p29"/>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399" name="Google Shape;399;p2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0" name="Google Shape;400;p2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1" name="Google Shape;401;p2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402"/>
        <p:cNvGrpSpPr/>
        <p:nvPr/>
      </p:nvGrpSpPr>
      <p:grpSpPr>
        <a:xfrm>
          <a:off x="0" y="0"/>
          <a:ext cx="0" cy="0"/>
          <a:chOff x="0" y="0"/>
          <a:chExt cx="0" cy="0"/>
        </a:xfrm>
      </p:grpSpPr>
      <p:sp>
        <p:nvSpPr>
          <p:cNvPr id="403" name="Google Shape;403;p121"/>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4" name="Google Shape;404;p121"/>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405" name="Google Shape;405;p12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6" name="Google Shape;406;p12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7" name="Google Shape;407;p12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08"/>
        <p:cNvGrpSpPr/>
        <p:nvPr/>
      </p:nvGrpSpPr>
      <p:grpSpPr>
        <a:xfrm>
          <a:off x="0" y="0"/>
          <a:ext cx="0" cy="0"/>
          <a:chOff x="0" y="0"/>
          <a:chExt cx="0" cy="0"/>
        </a:xfrm>
      </p:grpSpPr>
      <p:sp>
        <p:nvSpPr>
          <p:cNvPr id="409" name="Google Shape;409;p122"/>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0" name="Google Shape;410;p122"/>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11" name="Google Shape;411;p12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2" name="Google Shape;412;p12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3" name="Google Shape;413;p12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414"/>
        <p:cNvGrpSpPr/>
        <p:nvPr/>
      </p:nvGrpSpPr>
      <p:grpSpPr>
        <a:xfrm>
          <a:off x="0" y="0"/>
          <a:ext cx="0" cy="0"/>
          <a:chOff x="0" y="0"/>
          <a:chExt cx="0" cy="0"/>
        </a:xfrm>
      </p:grpSpPr>
      <p:sp>
        <p:nvSpPr>
          <p:cNvPr id="415" name="Google Shape;415;p123"/>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16" name="Google Shape;416;p123"/>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417" name="Google Shape;417;p12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8" name="Google Shape;418;p12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19" name="Google Shape;419;p12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20"/>
        <p:cNvGrpSpPr/>
        <p:nvPr/>
      </p:nvGrpSpPr>
      <p:grpSpPr>
        <a:xfrm>
          <a:off x="0" y="0"/>
          <a:ext cx="0" cy="0"/>
          <a:chOff x="0" y="0"/>
          <a:chExt cx="0" cy="0"/>
        </a:xfrm>
      </p:grpSpPr>
      <p:sp>
        <p:nvSpPr>
          <p:cNvPr id="421" name="Google Shape;421;p124"/>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2" name="Google Shape;422;p124"/>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423" name="Google Shape;423;p124"/>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24" name="Google Shape;424;p124"/>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425" name="Google Shape;425;p124"/>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26" name="Google Shape;426;p12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7" name="Google Shape;427;p12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8" name="Google Shape;428;p12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29"/>
        <p:cNvGrpSpPr/>
        <p:nvPr/>
      </p:nvGrpSpPr>
      <p:grpSpPr>
        <a:xfrm>
          <a:off x="0" y="0"/>
          <a:ext cx="0" cy="0"/>
          <a:chOff x="0" y="0"/>
          <a:chExt cx="0" cy="0"/>
        </a:xfrm>
      </p:grpSpPr>
      <p:sp>
        <p:nvSpPr>
          <p:cNvPr id="430" name="Google Shape;430;p125"/>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1" name="Google Shape;431;p12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2" name="Google Shape;432;p12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3" name="Google Shape;433;p12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434"/>
        <p:cNvGrpSpPr/>
        <p:nvPr/>
      </p:nvGrpSpPr>
      <p:grpSpPr>
        <a:xfrm>
          <a:off x="0" y="0"/>
          <a:ext cx="0" cy="0"/>
          <a:chOff x="0" y="0"/>
          <a:chExt cx="0" cy="0"/>
        </a:xfrm>
      </p:grpSpPr>
      <p:sp>
        <p:nvSpPr>
          <p:cNvPr id="435" name="Google Shape;435;p12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6" name="Google Shape;436;p12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7" name="Google Shape;437;p12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438"/>
        <p:cNvGrpSpPr/>
        <p:nvPr/>
      </p:nvGrpSpPr>
      <p:grpSpPr>
        <a:xfrm>
          <a:off x="0" y="0"/>
          <a:ext cx="0" cy="0"/>
          <a:chOff x="0" y="0"/>
          <a:chExt cx="0" cy="0"/>
        </a:xfrm>
      </p:grpSpPr>
      <p:sp>
        <p:nvSpPr>
          <p:cNvPr id="439" name="Google Shape;439;p127"/>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0" name="Google Shape;440;p127"/>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441" name="Google Shape;441;p127"/>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442" name="Google Shape;442;p12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3" name="Google Shape;443;p12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4" name="Google Shape;444;p12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445"/>
        <p:cNvGrpSpPr/>
        <p:nvPr/>
      </p:nvGrpSpPr>
      <p:grpSpPr>
        <a:xfrm>
          <a:off x="0" y="0"/>
          <a:ext cx="0" cy="0"/>
          <a:chOff x="0" y="0"/>
          <a:chExt cx="0" cy="0"/>
        </a:xfrm>
      </p:grpSpPr>
      <p:sp>
        <p:nvSpPr>
          <p:cNvPr id="446" name="Google Shape;446;p128"/>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47" name="Google Shape;447;p128"/>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448" name="Google Shape;448;p128"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sp>
      <p:sp>
        <p:nvSpPr>
          <p:cNvPr id="449" name="Google Shape;449;p128"/>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450" name="Google Shape;450;p12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1" name="Google Shape;451;p12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2" name="Google Shape;452;p12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453"/>
        <p:cNvGrpSpPr/>
        <p:nvPr/>
      </p:nvGrpSpPr>
      <p:grpSpPr>
        <a:xfrm>
          <a:off x="0" y="0"/>
          <a:ext cx="0" cy="0"/>
          <a:chOff x="0" y="0"/>
          <a:chExt cx="0" cy="0"/>
        </a:xfrm>
      </p:grpSpPr>
      <p:sp>
        <p:nvSpPr>
          <p:cNvPr id="454" name="Google Shape;454;p129"/>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55" name="Google Shape;455;p129"/>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56" name="Google Shape;456;p12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7" name="Google Shape;457;p12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8" name="Google Shape;458;p12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459"/>
        <p:cNvGrpSpPr/>
        <p:nvPr/>
      </p:nvGrpSpPr>
      <p:grpSpPr>
        <a:xfrm>
          <a:off x="0" y="0"/>
          <a:ext cx="0" cy="0"/>
          <a:chOff x="0" y="0"/>
          <a:chExt cx="0" cy="0"/>
        </a:xfrm>
      </p:grpSpPr>
      <p:sp>
        <p:nvSpPr>
          <p:cNvPr id="460" name="Google Shape;460;p130"/>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1" name="Google Shape;461;p130"/>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62" name="Google Shape;462;p13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3" name="Google Shape;463;p13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4" name="Google Shape;464;p13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1"/>
        <p:cNvGrpSpPr/>
        <p:nvPr/>
      </p:nvGrpSpPr>
      <p:grpSpPr>
        <a:xfrm>
          <a:off x="0" y="0"/>
          <a:ext cx="0" cy="0"/>
          <a:chOff x="0" y="0"/>
          <a:chExt cx="0" cy="0"/>
        </a:xfrm>
      </p:grpSpPr>
      <p:sp>
        <p:nvSpPr>
          <p:cNvPr id="472" name="Google Shape;472;p31"/>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3" name="Google Shape;473;p31"/>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74" name="Google Shape;474;p31"/>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75" name="Google Shape;475;p3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6" name="Google Shape;476;p3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7" name="Google Shape;477;p3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78"/>
        <p:cNvGrpSpPr/>
        <p:nvPr/>
      </p:nvGrpSpPr>
      <p:grpSpPr>
        <a:xfrm>
          <a:off x="0" y="0"/>
          <a:ext cx="0" cy="0"/>
          <a:chOff x="0" y="0"/>
          <a:chExt cx="0" cy="0"/>
        </a:xfrm>
      </p:grpSpPr>
      <p:sp>
        <p:nvSpPr>
          <p:cNvPr id="479" name="Google Shape;479;p32"/>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0" name="Google Shape;480;p32"/>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481" name="Google Shape;481;p3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2" name="Google Shape;482;p3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3" name="Google Shape;483;p3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484"/>
        <p:cNvGrpSpPr/>
        <p:nvPr/>
      </p:nvGrpSpPr>
      <p:grpSpPr>
        <a:xfrm>
          <a:off x="0" y="0"/>
          <a:ext cx="0" cy="0"/>
          <a:chOff x="0" y="0"/>
          <a:chExt cx="0" cy="0"/>
        </a:xfrm>
      </p:grpSpPr>
      <p:sp>
        <p:nvSpPr>
          <p:cNvPr id="485" name="Google Shape;485;p131"/>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6" name="Google Shape;486;p131"/>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487" name="Google Shape;487;p13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8" name="Google Shape;488;p13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9" name="Google Shape;489;p13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490"/>
        <p:cNvGrpSpPr/>
        <p:nvPr/>
      </p:nvGrpSpPr>
      <p:grpSpPr>
        <a:xfrm>
          <a:off x="0" y="0"/>
          <a:ext cx="0" cy="0"/>
          <a:chOff x="0" y="0"/>
          <a:chExt cx="0" cy="0"/>
        </a:xfrm>
      </p:grpSpPr>
      <p:sp>
        <p:nvSpPr>
          <p:cNvPr id="491" name="Google Shape;491;p132"/>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2" name="Google Shape;492;p132"/>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493" name="Google Shape;493;p13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4" name="Google Shape;494;p13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5" name="Google Shape;495;p13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96"/>
        <p:cNvGrpSpPr/>
        <p:nvPr/>
      </p:nvGrpSpPr>
      <p:grpSpPr>
        <a:xfrm>
          <a:off x="0" y="0"/>
          <a:ext cx="0" cy="0"/>
          <a:chOff x="0" y="0"/>
          <a:chExt cx="0" cy="0"/>
        </a:xfrm>
      </p:grpSpPr>
      <p:sp>
        <p:nvSpPr>
          <p:cNvPr id="497" name="Google Shape;497;p133"/>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8" name="Google Shape;498;p133"/>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499" name="Google Shape;499;p133"/>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500" name="Google Shape;500;p133"/>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501" name="Google Shape;501;p133"/>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502" name="Google Shape;502;p13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3" name="Google Shape;503;p13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4" name="Google Shape;504;p13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05"/>
        <p:cNvGrpSpPr/>
        <p:nvPr/>
      </p:nvGrpSpPr>
      <p:grpSpPr>
        <a:xfrm>
          <a:off x="0" y="0"/>
          <a:ext cx="0" cy="0"/>
          <a:chOff x="0" y="0"/>
          <a:chExt cx="0" cy="0"/>
        </a:xfrm>
      </p:grpSpPr>
      <p:sp>
        <p:nvSpPr>
          <p:cNvPr id="506" name="Google Shape;506;p134"/>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7" name="Google Shape;507;p13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8" name="Google Shape;508;p13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9" name="Google Shape;509;p13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510"/>
        <p:cNvGrpSpPr/>
        <p:nvPr/>
      </p:nvGrpSpPr>
      <p:grpSpPr>
        <a:xfrm>
          <a:off x="0" y="0"/>
          <a:ext cx="0" cy="0"/>
          <a:chOff x="0" y="0"/>
          <a:chExt cx="0" cy="0"/>
        </a:xfrm>
      </p:grpSpPr>
      <p:sp>
        <p:nvSpPr>
          <p:cNvPr id="511" name="Google Shape;511;p13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2" name="Google Shape;512;p13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3" name="Google Shape;513;p13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514"/>
        <p:cNvGrpSpPr/>
        <p:nvPr/>
      </p:nvGrpSpPr>
      <p:grpSpPr>
        <a:xfrm>
          <a:off x="0" y="0"/>
          <a:ext cx="0" cy="0"/>
          <a:chOff x="0" y="0"/>
          <a:chExt cx="0" cy="0"/>
        </a:xfrm>
      </p:grpSpPr>
      <p:sp>
        <p:nvSpPr>
          <p:cNvPr id="515" name="Google Shape;515;p136"/>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6" name="Google Shape;516;p136"/>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517" name="Google Shape;517;p136"/>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518" name="Google Shape;518;p13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9" name="Google Shape;519;p13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0" name="Google Shape;520;p13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521"/>
        <p:cNvGrpSpPr/>
        <p:nvPr/>
      </p:nvGrpSpPr>
      <p:grpSpPr>
        <a:xfrm>
          <a:off x="0" y="0"/>
          <a:ext cx="0" cy="0"/>
          <a:chOff x="0" y="0"/>
          <a:chExt cx="0" cy="0"/>
        </a:xfrm>
      </p:grpSpPr>
      <p:sp>
        <p:nvSpPr>
          <p:cNvPr id="522" name="Google Shape;522;p137"/>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3" name="Google Shape;523;p137"/>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524" name="Google Shape;524;p137"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sp>
      <p:sp>
        <p:nvSpPr>
          <p:cNvPr id="525" name="Google Shape;525;p137"/>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526" name="Google Shape;526;p13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7" name="Google Shape;527;p13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8" name="Google Shape;528;p13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529"/>
        <p:cNvGrpSpPr/>
        <p:nvPr/>
      </p:nvGrpSpPr>
      <p:grpSpPr>
        <a:xfrm>
          <a:off x="0" y="0"/>
          <a:ext cx="0" cy="0"/>
          <a:chOff x="0" y="0"/>
          <a:chExt cx="0" cy="0"/>
        </a:xfrm>
      </p:grpSpPr>
      <p:sp>
        <p:nvSpPr>
          <p:cNvPr id="530" name="Google Shape;530;p138"/>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1" name="Google Shape;531;p138"/>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532" name="Google Shape;532;p13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3" name="Google Shape;533;p13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4" name="Google Shape;534;p13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535"/>
        <p:cNvGrpSpPr/>
        <p:nvPr/>
      </p:nvGrpSpPr>
      <p:grpSpPr>
        <a:xfrm>
          <a:off x="0" y="0"/>
          <a:ext cx="0" cy="0"/>
          <a:chOff x="0" y="0"/>
          <a:chExt cx="0" cy="0"/>
        </a:xfrm>
      </p:grpSpPr>
      <p:sp>
        <p:nvSpPr>
          <p:cNvPr id="536" name="Google Shape;536;p139"/>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7" name="Google Shape;537;p139"/>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538" name="Google Shape;538;p13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9" name="Google Shape;539;p13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0" name="Google Shape;540;p13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8.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7"/>
        <p:cNvGrpSpPr/>
        <p:nvPr/>
      </p:nvGrpSpPr>
      <p:grpSpPr>
        <a:xfrm>
          <a:off x="0" y="0"/>
          <a:ext cx="0" cy="0"/>
          <a:chOff x="0" y="0"/>
          <a:chExt cx="0" cy="0"/>
        </a:xfrm>
      </p:grpSpPr>
      <p:sp>
        <p:nvSpPr>
          <p:cNvPr id="548" name="Google Shape;548;p34"/>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49" name="Google Shape;549;p34"/>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550" name="Google Shape;550;p34"/>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551" name="Google Shape;551;p34"/>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552" name="Google Shape;552;p34"/>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553" name="Google Shape;553;p3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4" name="Google Shape;554;p3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5" name="Google Shape;555;p3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556"/>
        <p:cNvGrpSpPr/>
        <p:nvPr/>
      </p:nvGrpSpPr>
      <p:grpSpPr>
        <a:xfrm>
          <a:off x="0" y="0"/>
          <a:ext cx="0" cy="0"/>
          <a:chOff x="0" y="0"/>
          <a:chExt cx="0" cy="0"/>
        </a:xfrm>
      </p:grpSpPr>
      <p:sp>
        <p:nvSpPr>
          <p:cNvPr id="557" name="Google Shape;557;p3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8" name="Google Shape;558;p3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9" name="Google Shape;559;p3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560"/>
        <p:cNvGrpSpPr/>
        <p:nvPr/>
      </p:nvGrpSpPr>
      <p:grpSpPr>
        <a:xfrm>
          <a:off x="0" y="0"/>
          <a:ext cx="0" cy="0"/>
          <a:chOff x="0" y="0"/>
          <a:chExt cx="0" cy="0"/>
        </a:xfrm>
      </p:grpSpPr>
      <p:sp>
        <p:nvSpPr>
          <p:cNvPr id="561" name="Google Shape;561;p93"/>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2" name="Google Shape;562;p93"/>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563" name="Google Shape;563;p9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4" name="Google Shape;564;p9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5" name="Google Shape;565;p9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566"/>
        <p:cNvGrpSpPr/>
        <p:nvPr/>
      </p:nvGrpSpPr>
      <p:grpSpPr>
        <a:xfrm>
          <a:off x="0" y="0"/>
          <a:ext cx="0" cy="0"/>
          <a:chOff x="0" y="0"/>
          <a:chExt cx="0" cy="0"/>
        </a:xfrm>
      </p:grpSpPr>
      <p:sp>
        <p:nvSpPr>
          <p:cNvPr id="567" name="Google Shape;567;p94"/>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8" name="Google Shape;568;p94"/>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569" name="Google Shape;569;p9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0" name="Google Shape;570;p9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1" name="Google Shape;571;p9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572"/>
        <p:cNvGrpSpPr/>
        <p:nvPr/>
      </p:nvGrpSpPr>
      <p:grpSpPr>
        <a:xfrm>
          <a:off x="0" y="0"/>
          <a:ext cx="0" cy="0"/>
          <a:chOff x="0" y="0"/>
          <a:chExt cx="0" cy="0"/>
        </a:xfrm>
      </p:grpSpPr>
      <p:sp>
        <p:nvSpPr>
          <p:cNvPr id="573" name="Google Shape;573;p95"/>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74" name="Google Shape;574;p95"/>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575" name="Google Shape;575;p9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6" name="Google Shape;576;p9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7" name="Google Shape;577;p9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78"/>
        <p:cNvGrpSpPr/>
        <p:nvPr/>
      </p:nvGrpSpPr>
      <p:grpSpPr>
        <a:xfrm>
          <a:off x="0" y="0"/>
          <a:ext cx="0" cy="0"/>
          <a:chOff x="0" y="0"/>
          <a:chExt cx="0" cy="0"/>
        </a:xfrm>
      </p:grpSpPr>
      <p:sp>
        <p:nvSpPr>
          <p:cNvPr id="579" name="Google Shape;579;p96"/>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0" name="Google Shape;580;p96"/>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581" name="Google Shape;581;p96"/>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582" name="Google Shape;582;p9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3" name="Google Shape;583;p9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4" name="Google Shape;584;p9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85"/>
        <p:cNvGrpSpPr/>
        <p:nvPr/>
      </p:nvGrpSpPr>
      <p:grpSpPr>
        <a:xfrm>
          <a:off x="0" y="0"/>
          <a:ext cx="0" cy="0"/>
          <a:chOff x="0" y="0"/>
          <a:chExt cx="0" cy="0"/>
        </a:xfrm>
      </p:grpSpPr>
      <p:sp>
        <p:nvSpPr>
          <p:cNvPr id="586" name="Google Shape;586;p97"/>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87" name="Google Shape;587;p9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8" name="Google Shape;588;p9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9" name="Google Shape;589;p9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590"/>
        <p:cNvGrpSpPr/>
        <p:nvPr/>
      </p:nvGrpSpPr>
      <p:grpSpPr>
        <a:xfrm>
          <a:off x="0" y="0"/>
          <a:ext cx="0" cy="0"/>
          <a:chOff x="0" y="0"/>
          <a:chExt cx="0" cy="0"/>
        </a:xfrm>
      </p:grpSpPr>
      <p:sp>
        <p:nvSpPr>
          <p:cNvPr id="591" name="Google Shape;591;p98"/>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2" name="Google Shape;592;p98"/>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593" name="Google Shape;593;p98"/>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594" name="Google Shape;594;p9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5" name="Google Shape;595;p9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6" name="Google Shape;596;p9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597"/>
        <p:cNvGrpSpPr/>
        <p:nvPr/>
      </p:nvGrpSpPr>
      <p:grpSpPr>
        <a:xfrm>
          <a:off x="0" y="0"/>
          <a:ext cx="0" cy="0"/>
          <a:chOff x="0" y="0"/>
          <a:chExt cx="0" cy="0"/>
        </a:xfrm>
      </p:grpSpPr>
      <p:sp>
        <p:nvSpPr>
          <p:cNvPr id="598" name="Google Shape;598;p99"/>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9" name="Google Shape;599;p99"/>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600" name="Google Shape;600;p99"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sp>
      <p:sp>
        <p:nvSpPr>
          <p:cNvPr id="601" name="Google Shape;601;p99"/>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602" name="Google Shape;602;p9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3" name="Google Shape;603;p9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4" name="Google Shape;604;p9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05"/>
        <p:cNvGrpSpPr/>
        <p:nvPr/>
      </p:nvGrpSpPr>
      <p:grpSpPr>
        <a:xfrm>
          <a:off x="0" y="0"/>
          <a:ext cx="0" cy="0"/>
          <a:chOff x="0" y="0"/>
          <a:chExt cx="0" cy="0"/>
        </a:xfrm>
      </p:grpSpPr>
      <p:sp>
        <p:nvSpPr>
          <p:cNvPr id="606" name="Google Shape;606;p100"/>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7" name="Google Shape;607;p100"/>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608" name="Google Shape;608;p10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9" name="Google Shape;609;p10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0" name="Google Shape;610;p10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11"/>
        <p:cNvGrpSpPr/>
        <p:nvPr/>
      </p:nvGrpSpPr>
      <p:grpSpPr>
        <a:xfrm>
          <a:off x="0" y="0"/>
          <a:ext cx="0" cy="0"/>
          <a:chOff x="0" y="0"/>
          <a:chExt cx="0" cy="0"/>
        </a:xfrm>
      </p:grpSpPr>
      <p:sp>
        <p:nvSpPr>
          <p:cNvPr id="612" name="Google Shape;612;p101"/>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3" name="Google Shape;613;p101"/>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614" name="Google Shape;614;p10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5" name="Google Shape;615;p10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6" name="Google Shape;616;p10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9.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23"/>
        <p:cNvGrpSpPr/>
        <p:nvPr/>
      </p:nvGrpSpPr>
      <p:grpSpPr>
        <a:xfrm>
          <a:off x="0" y="0"/>
          <a:ext cx="0" cy="0"/>
          <a:chOff x="0" y="0"/>
          <a:chExt cx="0" cy="0"/>
        </a:xfrm>
      </p:grpSpPr>
      <p:sp>
        <p:nvSpPr>
          <p:cNvPr id="624" name="Google Shape;624;p37"/>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25" name="Google Shape;625;p3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6" name="Google Shape;626;p3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7" name="Google Shape;627;p3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628"/>
        <p:cNvGrpSpPr/>
        <p:nvPr/>
      </p:nvGrpSpPr>
      <p:grpSpPr>
        <a:xfrm>
          <a:off x="0" y="0"/>
          <a:ext cx="0" cy="0"/>
          <a:chOff x="0" y="0"/>
          <a:chExt cx="0" cy="0"/>
        </a:xfrm>
      </p:grpSpPr>
      <p:sp>
        <p:nvSpPr>
          <p:cNvPr id="629" name="Google Shape;629;p102"/>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0" name="Google Shape;630;p102"/>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631" name="Google Shape;631;p10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2" name="Google Shape;632;p10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3" name="Google Shape;633;p10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634"/>
        <p:cNvGrpSpPr/>
        <p:nvPr/>
      </p:nvGrpSpPr>
      <p:grpSpPr>
        <a:xfrm>
          <a:off x="0" y="0"/>
          <a:ext cx="0" cy="0"/>
          <a:chOff x="0" y="0"/>
          <a:chExt cx="0" cy="0"/>
        </a:xfrm>
      </p:grpSpPr>
      <p:sp>
        <p:nvSpPr>
          <p:cNvPr id="635" name="Google Shape;635;p103"/>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6" name="Google Shape;636;p103"/>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637" name="Google Shape;637;p10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8" name="Google Shape;638;p10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9" name="Google Shape;639;p10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640"/>
        <p:cNvGrpSpPr/>
        <p:nvPr/>
      </p:nvGrpSpPr>
      <p:grpSpPr>
        <a:xfrm>
          <a:off x="0" y="0"/>
          <a:ext cx="0" cy="0"/>
          <a:chOff x="0" y="0"/>
          <a:chExt cx="0" cy="0"/>
        </a:xfrm>
      </p:grpSpPr>
      <p:sp>
        <p:nvSpPr>
          <p:cNvPr id="641" name="Google Shape;641;p104"/>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2" name="Google Shape;642;p104"/>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643" name="Google Shape;643;p10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4" name="Google Shape;644;p10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5" name="Google Shape;645;p10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46"/>
        <p:cNvGrpSpPr/>
        <p:nvPr/>
      </p:nvGrpSpPr>
      <p:grpSpPr>
        <a:xfrm>
          <a:off x="0" y="0"/>
          <a:ext cx="0" cy="0"/>
          <a:chOff x="0" y="0"/>
          <a:chExt cx="0" cy="0"/>
        </a:xfrm>
      </p:grpSpPr>
      <p:sp>
        <p:nvSpPr>
          <p:cNvPr id="647" name="Google Shape;647;p105"/>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8" name="Google Shape;648;p105"/>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649" name="Google Shape;649;p105"/>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650" name="Google Shape;650;p10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1" name="Google Shape;651;p10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2" name="Google Shape;652;p10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653"/>
        <p:cNvGrpSpPr/>
        <p:nvPr/>
      </p:nvGrpSpPr>
      <p:grpSpPr>
        <a:xfrm>
          <a:off x="0" y="0"/>
          <a:ext cx="0" cy="0"/>
          <a:chOff x="0" y="0"/>
          <a:chExt cx="0" cy="0"/>
        </a:xfrm>
      </p:grpSpPr>
      <p:sp>
        <p:nvSpPr>
          <p:cNvPr id="654" name="Google Shape;654;p106"/>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5" name="Google Shape;655;p106"/>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656" name="Google Shape;656;p106"/>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657" name="Google Shape;657;p106"/>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658" name="Google Shape;658;p106"/>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659" name="Google Shape;659;p10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0" name="Google Shape;660;p10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1" name="Google Shape;661;p10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662"/>
        <p:cNvGrpSpPr/>
        <p:nvPr/>
      </p:nvGrpSpPr>
      <p:grpSpPr>
        <a:xfrm>
          <a:off x="0" y="0"/>
          <a:ext cx="0" cy="0"/>
          <a:chOff x="0" y="0"/>
          <a:chExt cx="0" cy="0"/>
        </a:xfrm>
      </p:grpSpPr>
      <p:sp>
        <p:nvSpPr>
          <p:cNvPr id="663" name="Google Shape;663;p10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4" name="Google Shape;664;p10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5" name="Google Shape;665;p10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666"/>
        <p:cNvGrpSpPr/>
        <p:nvPr/>
      </p:nvGrpSpPr>
      <p:grpSpPr>
        <a:xfrm>
          <a:off x="0" y="0"/>
          <a:ext cx="0" cy="0"/>
          <a:chOff x="0" y="0"/>
          <a:chExt cx="0" cy="0"/>
        </a:xfrm>
      </p:grpSpPr>
      <p:sp>
        <p:nvSpPr>
          <p:cNvPr id="667" name="Google Shape;667;p108"/>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8" name="Google Shape;668;p108"/>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669" name="Google Shape;669;p108"/>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670" name="Google Shape;670;p10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1" name="Google Shape;671;p10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2" name="Google Shape;672;p10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673"/>
        <p:cNvGrpSpPr/>
        <p:nvPr/>
      </p:nvGrpSpPr>
      <p:grpSpPr>
        <a:xfrm>
          <a:off x="0" y="0"/>
          <a:ext cx="0" cy="0"/>
          <a:chOff x="0" y="0"/>
          <a:chExt cx="0" cy="0"/>
        </a:xfrm>
      </p:grpSpPr>
      <p:sp>
        <p:nvSpPr>
          <p:cNvPr id="674" name="Google Shape;674;p109"/>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5" name="Google Shape;675;p109"/>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676" name="Google Shape;676;p109"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sp>
      <p:sp>
        <p:nvSpPr>
          <p:cNvPr id="677" name="Google Shape;677;p109"/>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678" name="Google Shape;678;p10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9" name="Google Shape;679;p10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0" name="Google Shape;680;p10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1"/>
        <p:cNvGrpSpPr/>
        <p:nvPr/>
      </p:nvGrpSpPr>
      <p:grpSpPr>
        <a:xfrm>
          <a:off x="0" y="0"/>
          <a:ext cx="0" cy="0"/>
          <a:chOff x="0" y="0"/>
          <a:chExt cx="0" cy="0"/>
        </a:xfrm>
      </p:grpSpPr>
      <p:sp>
        <p:nvSpPr>
          <p:cNvPr id="682" name="Google Shape;682;p110"/>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3" name="Google Shape;683;p110"/>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684" name="Google Shape;684;p11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5" name="Google Shape;685;p11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6" name="Google Shape;686;p11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687"/>
        <p:cNvGrpSpPr/>
        <p:nvPr/>
      </p:nvGrpSpPr>
      <p:grpSpPr>
        <a:xfrm>
          <a:off x="0" y="0"/>
          <a:ext cx="0" cy="0"/>
          <a:chOff x="0" y="0"/>
          <a:chExt cx="0" cy="0"/>
        </a:xfrm>
      </p:grpSpPr>
      <p:sp>
        <p:nvSpPr>
          <p:cNvPr id="688" name="Google Shape;688;p111"/>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9" name="Google Shape;689;p111"/>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690" name="Google Shape;690;p11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1" name="Google Shape;691;p11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2" name="Google Shape;692;p11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0.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699"/>
        <p:cNvGrpSpPr/>
        <p:nvPr/>
      </p:nvGrpSpPr>
      <p:grpSpPr>
        <a:xfrm>
          <a:off x="0" y="0"/>
          <a:ext cx="0" cy="0"/>
          <a:chOff x="0" y="0"/>
          <a:chExt cx="0" cy="0"/>
        </a:xfrm>
      </p:grpSpPr>
      <p:sp>
        <p:nvSpPr>
          <p:cNvPr id="700" name="Google Shape;700;p3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1" name="Google Shape;701;p3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2" name="Google Shape;702;p3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703"/>
        <p:cNvGrpSpPr/>
        <p:nvPr/>
      </p:nvGrpSpPr>
      <p:grpSpPr>
        <a:xfrm>
          <a:off x="0" y="0"/>
          <a:ext cx="0" cy="0"/>
          <a:chOff x="0" y="0"/>
          <a:chExt cx="0" cy="0"/>
        </a:xfrm>
      </p:grpSpPr>
      <p:sp>
        <p:nvSpPr>
          <p:cNvPr id="704" name="Google Shape;704;p40"/>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5" name="Google Shape;705;p40"/>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06" name="Google Shape;706;p4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7" name="Google Shape;707;p4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8" name="Google Shape;708;p4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709"/>
        <p:cNvGrpSpPr/>
        <p:nvPr/>
      </p:nvGrpSpPr>
      <p:grpSpPr>
        <a:xfrm>
          <a:off x="0" y="0"/>
          <a:ext cx="0" cy="0"/>
          <a:chOff x="0" y="0"/>
          <a:chExt cx="0" cy="0"/>
        </a:xfrm>
      </p:grpSpPr>
      <p:sp>
        <p:nvSpPr>
          <p:cNvPr id="710" name="Google Shape;710;p112"/>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1" name="Google Shape;711;p112"/>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712" name="Google Shape;712;p11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3" name="Google Shape;713;p11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4" name="Google Shape;714;p11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715"/>
        <p:cNvGrpSpPr/>
        <p:nvPr/>
      </p:nvGrpSpPr>
      <p:grpSpPr>
        <a:xfrm>
          <a:off x="0" y="0"/>
          <a:ext cx="0" cy="0"/>
          <a:chOff x="0" y="0"/>
          <a:chExt cx="0" cy="0"/>
        </a:xfrm>
      </p:grpSpPr>
      <p:sp>
        <p:nvSpPr>
          <p:cNvPr id="716" name="Google Shape;716;p113"/>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7" name="Google Shape;717;p113"/>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718" name="Google Shape;718;p11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9" name="Google Shape;719;p11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0" name="Google Shape;720;p11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21"/>
        <p:cNvGrpSpPr/>
        <p:nvPr/>
      </p:nvGrpSpPr>
      <p:grpSpPr>
        <a:xfrm>
          <a:off x="0" y="0"/>
          <a:ext cx="0" cy="0"/>
          <a:chOff x="0" y="0"/>
          <a:chExt cx="0" cy="0"/>
        </a:xfrm>
      </p:grpSpPr>
      <p:sp>
        <p:nvSpPr>
          <p:cNvPr id="722" name="Google Shape;722;p114"/>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23" name="Google Shape;723;p114"/>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24" name="Google Shape;724;p114"/>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25" name="Google Shape;725;p11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6" name="Google Shape;726;p11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7" name="Google Shape;727;p11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28"/>
        <p:cNvGrpSpPr/>
        <p:nvPr/>
      </p:nvGrpSpPr>
      <p:grpSpPr>
        <a:xfrm>
          <a:off x="0" y="0"/>
          <a:ext cx="0" cy="0"/>
          <a:chOff x="0" y="0"/>
          <a:chExt cx="0" cy="0"/>
        </a:xfrm>
      </p:grpSpPr>
      <p:sp>
        <p:nvSpPr>
          <p:cNvPr id="729" name="Google Shape;729;p115"/>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0" name="Google Shape;730;p115"/>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731" name="Google Shape;731;p115"/>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32" name="Google Shape;732;p115"/>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733" name="Google Shape;733;p115"/>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34" name="Google Shape;734;p11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5" name="Google Shape;735;p11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6" name="Google Shape;736;p11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37"/>
        <p:cNvGrpSpPr/>
        <p:nvPr/>
      </p:nvGrpSpPr>
      <p:grpSpPr>
        <a:xfrm>
          <a:off x="0" y="0"/>
          <a:ext cx="0" cy="0"/>
          <a:chOff x="0" y="0"/>
          <a:chExt cx="0" cy="0"/>
        </a:xfrm>
      </p:grpSpPr>
      <p:sp>
        <p:nvSpPr>
          <p:cNvPr id="738" name="Google Shape;738;p116"/>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9" name="Google Shape;739;p11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0" name="Google Shape;740;p11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1" name="Google Shape;741;p11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742"/>
        <p:cNvGrpSpPr/>
        <p:nvPr/>
      </p:nvGrpSpPr>
      <p:grpSpPr>
        <a:xfrm>
          <a:off x="0" y="0"/>
          <a:ext cx="0" cy="0"/>
          <a:chOff x="0" y="0"/>
          <a:chExt cx="0" cy="0"/>
        </a:xfrm>
      </p:grpSpPr>
      <p:sp>
        <p:nvSpPr>
          <p:cNvPr id="743" name="Google Shape;743;p117"/>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4" name="Google Shape;744;p117"/>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745" name="Google Shape;745;p117"/>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746" name="Google Shape;746;p11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7" name="Google Shape;747;p11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8" name="Google Shape;748;p11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749"/>
        <p:cNvGrpSpPr/>
        <p:nvPr/>
      </p:nvGrpSpPr>
      <p:grpSpPr>
        <a:xfrm>
          <a:off x="0" y="0"/>
          <a:ext cx="0" cy="0"/>
          <a:chOff x="0" y="0"/>
          <a:chExt cx="0" cy="0"/>
        </a:xfrm>
      </p:grpSpPr>
      <p:sp>
        <p:nvSpPr>
          <p:cNvPr id="750" name="Google Shape;750;p118"/>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1" name="Google Shape;751;p118"/>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752" name="Google Shape;752;p118"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sp>
      <p:sp>
        <p:nvSpPr>
          <p:cNvPr id="753" name="Google Shape;753;p118"/>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754" name="Google Shape;754;p11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5" name="Google Shape;755;p11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6" name="Google Shape;756;p11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57"/>
        <p:cNvGrpSpPr/>
        <p:nvPr/>
      </p:nvGrpSpPr>
      <p:grpSpPr>
        <a:xfrm>
          <a:off x="0" y="0"/>
          <a:ext cx="0" cy="0"/>
          <a:chOff x="0" y="0"/>
          <a:chExt cx="0" cy="0"/>
        </a:xfrm>
      </p:grpSpPr>
      <p:sp>
        <p:nvSpPr>
          <p:cNvPr id="758" name="Google Shape;758;p119"/>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9" name="Google Shape;759;p119"/>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60" name="Google Shape;760;p11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1" name="Google Shape;761;p11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2" name="Google Shape;762;p11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63"/>
        <p:cNvGrpSpPr/>
        <p:nvPr/>
      </p:nvGrpSpPr>
      <p:grpSpPr>
        <a:xfrm>
          <a:off x="0" y="0"/>
          <a:ext cx="0" cy="0"/>
          <a:chOff x="0" y="0"/>
          <a:chExt cx="0" cy="0"/>
        </a:xfrm>
      </p:grpSpPr>
      <p:sp>
        <p:nvSpPr>
          <p:cNvPr id="764" name="Google Shape;764;p120"/>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5" name="Google Shape;765;p120"/>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66" name="Google Shape;766;p12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7" name="Google Shape;767;p12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8" name="Google Shape;768;p12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blipFill>
          <a:blip r:embed="rId2">
            <a:alphaModFix/>
          </a:blip>
          <a:stretch>
            <a:fillRect/>
          </a:stretch>
        </a:blipFill>
        <a:effectLst/>
      </p:bgPr>
    </p:bg>
    <p:spTree>
      <p:nvGrpSpPr>
        <p:cNvPr id="1" name="Shape 775"/>
        <p:cNvGrpSpPr/>
        <p:nvPr/>
      </p:nvGrpSpPr>
      <p:grpSpPr>
        <a:xfrm>
          <a:off x="0" y="0"/>
          <a:ext cx="0" cy="0"/>
          <a:chOff x="0" y="0"/>
          <a:chExt cx="0" cy="0"/>
        </a:xfrm>
      </p:grpSpPr>
      <p:sp>
        <p:nvSpPr>
          <p:cNvPr id="776" name="Google Shape;776;p42"/>
          <p:cNvSpPr txBox="1">
            <a:spLocks noGrp="1"/>
          </p:cNvSpPr>
          <p:nvPr>
            <p:ph type="title"/>
          </p:nvPr>
        </p:nvSpPr>
        <p:spPr>
          <a:xfrm>
            <a:off x="5180013" y="1600200"/>
            <a:ext cx="6400801" cy="248602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5200"/>
              <a:buFont typeface="Arial"/>
              <a:buNone/>
              <a:defRPr sz="5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77" name="Google Shape;777;p42"/>
          <p:cNvSpPr txBox="1">
            <a:spLocks noGrp="1"/>
          </p:cNvSpPr>
          <p:nvPr>
            <p:ph type="body" idx="1"/>
          </p:nvPr>
        </p:nvSpPr>
        <p:spPr>
          <a:xfrm>
            <a:off x="5180011" y="4105029"/>
            <a:ext cx="6400801" cy="914400"/>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800"/>
              </a:spcBef>
              <a:spcAft>
                <a:spcPts val="0"/>
              </a:spcAft>
              <a:buClr>
                <a:schemeClr val="accent2"/>
              </a:buClr>
              <a:buSzPts val="1600"/>
              <a:buNone/>
              <a:defRPr sz="2000">
                <a:solidFill>
                  <a:schemeClr val="accent2"/>
                </a:solidFill>
              </a:defRPr>
            </a:lvl1pPr>
            <a:lvl2pPr marL="914400" lvl="1" indent="-228600" algn="l">
              <a:lnSpc>
                <a:spcPct val="90000"/>
              </a:lnSpc>
              <a:spcBef>
                <a:spcPts val="1000"/>
              </a:spcBef>
              <a:spcAft>
                <a:spcPts val="0"/>
              </a:spcAft>
              <a:buClr>
                <a:srgbClr val="999999"/>
              </a:buClr>
              <a:buSzPts val="1600"/>
              <a:buNone/>
              <a:defRPr sz="2000">
                <a:solidFill>
                  <a:srgbClr val="999999"/>
                </a:solidFill>
              </a:defRPr>
            </a:lvl2pPr>
            <a:lvl3pPr marL="1371600" lvl="2" indent="-228600" algn="l">
              <a:lnSpc>
                <a:spcPct val="90000"/>
              </a:lnSpc>
              <a:spcBef>
                <a:spcPts val="800"/>
              </a:spcBef>
              <a:spcAft>
                <a:spcPts val="0"/>
              </a:spcAft>
              <a:buClr>
                <a:srgbClr val="999999"/>
              </a:buClr>
              <a:buSzPts val="1440"/>
              <a:buNone/>
              <a:defRPr sz="1800">
                <a:solidFill>
                  <a:srgbClr val="999999"/>
                </a:solidFill>
              </a:defRPr>
            </a:lvl3pPr>
            <a:lvl4pPr marL="1828800" lvl="3" indent="-228600" algn="l">
              <a:lnSpc>
                <a:spcPct val="90000"/>
              </a:lnSpc>
              <a:spcBef>
                <a:spcPts val="800"/>
              </a:spcBef>
              <a:spcAft>
                <a:spcPts val="0"/>
              </a:spcAft>
              <a:buClr>
                <a:srgbClr val="999999"/>
              </a:buClr>
              <a:buSzPts val="1280"/>
              <a:buNone/>
              <a:defRPr sz="1600">
                <a:solidFill>
                  <a:srgbClr val="999999"/>
                </a:solidFill>
              </a:defRPr>
            </a:lvl4pPr>
            <a:lvl5pPr marL="2286000" lvl="4" indent="-228600" algn="l">
              <a:lnSpc>
                <a:spcPct val="90000"/>
              </a:lnSpc>
              <a:spcBef>
                <a:spcPts val="800"/>
              </a:spcBef>
              <a:spcAft>
                <a:spcPts val="0"/>
              </a:spcAft>
              <a:buClr>
                <a:srgbClr val="999999"/>
              </a:buClr>
              <a:buSzPts val="1280"/>
              <a:buNone/>
              <a:defRPr sz="1600">
                <a:solidFill>
                  <a:srgbClr val="999999"/>
                </a:solidFill>
              </a:defRPr>
            </a:lvl5pPr>
            <a:lvl6pPr marL="2743200" lvl="5" indent="-228600" algn="l">
              <a:lnSpc>
                <a:spcPct val="90000"/>
              </a:lnSpc>
              <a:spcBef>
                <a:spcPts val="800"/>
              </a:spcBef>
              <a:spcAft>
                <a:spcPts val="0"/>
              </a:spcAft>
              <a:buClr>
                <a:srgbClr val="999999"/>
              </a:buClr>
              <a:buSzPts val="1280"/>
              <a:buNone/>
              <a:defRPr sz="1600">
                <a:solidFill>
                  <a:srgbClr val="999999"/>
                </a:solidFill>
              </a:defRPr>
            </a:lvl6pPr>
            <a:lvl7pPr marL="3200400" lvl="6" indent="-228600" algn="l">
              <a:lnSpc>
                <a:spcPct val="90000"/>
              </a:lnSpc>
              <a:spcBef>
                <a:spcPts val="800"/>
              </a:spcBef>
              <a:spcAft>
                <a:spcPts val="0"/>
              </a:spcAft>
              <a:buClr>
                <a:srgbClr val="999999"/>
              </a:buClr>
              <a:buSzPts val="1280"/>
              <a:buNone/>
              <a:defRPr sz="1600">
                <a:solidFill>
                  <a:srgbClr val="999999"/>
                </a:solidFill>
              </a:defRPr>
            </a:lvl7pPr>
            <a:lvl8pPr marL="3657600" lvl="7" indent="-228600" algn="l">
              <a:lnSpc>
                <a:spcPct val="90000"/>
              </a:lnSpc>
              <a:spcBef>
                <a:spcPts val="800"/>
              </a:spcBef>
              <a:spcAft>
                <a:spcPts val="0"/>
              </a:spcAft>
              <a:buClr>
                <a:srgbClr val="999999"/>
              </a:buClr>
              <a:buSzPts val="1280"/>
              <a:buNone/>
              <a:defRPr sz="1600">
                <a:solidFill>
                  <a:srgbClr val="999999"/>
                </a:solidFill>
              </a:defRPr>
            </a:lvl8pPr>
            <a:lvl9pPr marL="4114800" lvl="8" indent="-228600" algn="l">
              <a:lnSpc>
                <a:spcPct val="90000"/>
              </a:lnSpc>
              <a:spcBef>
                <a:spcPts val="800"/>
              </a:spcBef>
              <a:spcAft>
                <a:spcPts val="0"/>
              </a:spcAft>
              <a:buClr>
                <a:srgbClr val="999999"/>
              </a:buClr>
              <a:buSzPts val="1280"/>
              <a:buNone/>
              <a:defRPr sz="1600">
                <a:solidFill>
                  <a:srgbClr val="999999"/>
                </a:solidFill>
              </a:defRPr>
            </a:lvl9pPr>
          </a:lstStyle>
          <a:p>
            <a:endParaRPr/>
          </a:p>
        </p:txBody>
      </p:sp>
      <p:sp>
        <p:nvSpPr>
          <p:cNvPr id="778" name="Google Shape;778;p4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9" name="Google Shape;779;p4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0" name="Google Shape;780;p4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matchingName="Title Slide" type="title">
  <p:cSld name="TITLE">
    <p:bg>
      <p:bgPr>
        <a:blipFill>
          <a:blip r:embed="rId2">
            <a:alphaModFix/>
          </a:blip>
          <a:stretch>
            <a:fillRect/>
          </a:stretch>
        </a:blipFill>
        <a:effectLst/>
      </p:bgPr>
    </p:bg>
    <p:spTree>
      <p:nvGrpSpPr>
        <p:cNvPr id="1" name="Shape 781"/>
        <p:cNvGrpSpPr/>
        <p:nvPr/>
      </p:nvGrpSpPr>
      <p:grpSpPr>
        <a:xfrm>
          <a:off x="0" y="0"/>
          <a:ext cx="0" cy="0"/>
          <a:chOff x="0" y="0"/>
          <a:chExt cx="0" cy="0"/>
        </a:xfrm>
      </p:grpSpPr>
      <p:sp>
        <p:nvSpPr>
          <p:cNvPr id="782" name="Google Shape;782;p140"/>
          <p:cNvSpPr txBox="1">
            <a:spLocks noGrp="1"/>
          </p:cNvSpPr>
          <p:nvPr>
            <p:ph type="ctrTitle"/>
          </p:nvPr>
        </p:nvSpPr>
        <p:spPr>
          <a:xfrm>
            <a:off x="1065213" y="304800"/>
            <a:ext cx="7091361" cy="2793906"/>
          </a:xfrm>
          <a:prstGeom prst="rect">
            <a:avLst/>
          </a:prstGeom>
          <a:noFill/>
          <a:ln>
            <a:noFill/>
          </a:ln>
        </p:spPr>
        <p:txBody>
          <a:bodyPr spcFirstLastPara="1" wrap="square" lIns="91425" tIns="45700" rIns="91425" bIns="45700" anchor="b" anchorCtr="0">
            <a:normAutofit/>
          </a:bodyPr>
          <a:lstStyle>
            <a:lvl1pPr lvl="0" algn="l">
              <a:lnSpc>
                <a:spcPct val="80000"/>
              </a:lnSpc>
              <a:spcBef>
                <a:spcPts val="0"/>
              </a:spcBef>
              <a:spcAft>
                <a:spcPts val="0"/>
              </a:spcAft>
              <a:buClr>
                <a:schemeClr val="dk1"/>
              </a:buClr>
              <a:buSzPts val="6600"/>
              <a:buFont typeface="Arial"/>
              <a:buNone/>
              <a:defRPr sz="6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3" name="Google Shape;783;p140"/>
          <p:cNvSpPr txBox="1">
            <a:spLocks noGrp="1"/>
          </p:cNvSpPr>
          <p:nvPr>
            <p:ph type="subTitle" idx="1"/>
          </p:nvPr>
        </p:nvSpPr>
        <p:spPr>
          <a:xfrm>
            <a:off x="1065213" y="3108804"/>
            <a:ext cx="7091361" cy="8382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accent2"/>
              </a:buClr>
              <a:buSzPts val="1920"/>
              <a:buNone/>
              <a:defRPr sz="2400">
                <a:solidFill>
                  <a:schemeClr val="accent2"/>
                </a:solidFill>
              </a:defRPr>
            </a:lvl1pPr>
            <a:lvl2pPr lvl="1" algn="ctr">
              <a:lnSpc>
                <a:spcPct val="90000"/>
              </a:lnSpc>
              <a:spcBef>
                <a:spcPts val="1000"/>
              </a:spcBef>
              <a:spcAft>
                <a:spcPts val="0"/>
              </a:spcAft>
              <a:buClr>
                <a:schemeClr val="dk1"/>
              </a:buClr>
              <a:buSzPts val="1600"/>
              <a:buNone/>
              <a:defRPr sz="2000"/>
            </a:lvl2pPr>
            <a:lvl3pPr lvl="2" algn="ctr">
              <a:lnSpc>
                <a:spcPct val="90000"/>
              </a:lnSpc>
              <a:spcBef>
                <a:spcPts val="800"/>
              </a:spcBef>
              <a:spcAft>
                <a:spcPts val="0"/>
              </a:spcAft>
              <a:buClr>
                <a:schemeClr val="dk1"/>
              </a:buClr>
              <a:buSzPts val="1440"/>
              <a:buNone/>
              <a:defRPr sz="1800"/>
            </a:lvl3pPr>
            <a:lvl4pPr lvl="3" algn="ctr">
              <a:lnSpc>
                <a:spcPct val="90000"/>
              </a:lnSpc>
              <a:spcBef>
                <a:spcPts val="800"/>
              </a:spcBef>
              <a:spcAft>
                <a:spcPts val="0"/>
              </a:spcAft>
              <a:buClr>
                <a:schemeClr val="dk1"/>
              </a:buClr>
              <a:buSzPts val="1280"/>
              <a:buNone/>
              <a:defRPr sz="1600"/>
            </a:lvl4pPr>
            <a:lvl5pPr lvl="4" algn="ctr">
              <a:lnSpc>
                <a:spcPct val="90000"/>
              </a:lnSpc>
              <a:spcBef>
                <a:spcPts val="800"/>
              </a:spcBef>
              <a:spcAft>
                <a:spcPts val="0"/>
              </a:spcAft>
              <a:buClr>
                <a:schemeClr val="dk1"/>
              </a:buClr>
              <a:buSzPts val="1280"/>
              <a:buNone/>
              <a:defRPr sz="1600"/>
            </a:lvl5pPr>
            <a:lvl6pPr lvl="5" algn="ctr">
              <a:lnSpc>
                <a:spcPct val="90000"/>
              </a:lnSpc>
              <a:spcBef>
                <a:spcPts val="800"/>
              </a:spcBef>
              <a:spcAft>
                <a:spcPts val="0"/>
              </a:spcAft>
              <a:buClr>
                <a:schemeClr val="dk1"/>
              </a:buClr>
              <a:buSzPts val="1280"/>
              <a:buNone/>
              <a:defRPr sz="1600"/>
            </a:lvl6pPr>
            <a:lvl7pPr lvl="6" algn="ctr">
              <a:lnSpc>
                <a:spcPct val="90000"/>
              </a:lnSpc>
              <a:spcBef>
                <a:spcPts val="800"/>
              </a:spcBef>
              <a:spcAft>
                <a:spcPts val="0"/>
              </a:spcAft>
              <a:buClr>
                <a:schemeClr val="dk1"/>
              </a:buClr>
              <a:buSzPts val="1280"/>
              <a:buNone/>
              <a:defRPr sz="1600"/>
            </a:lvl7pPr>
            <a:lvl8pPr lvl="7" algn="ctr">
              <a:lnSpc>
                <a:spcPct val="90000"/>
              </a:lnSpc>
              <a:spcBef>
                <a:spcPts val="800"/>
              </a:spcBef>
              <a:spcAft>
                <a:spcPts val="0"/>
              </a:spcAft>
              <a:buClr>
                <a:schemeClr val="dk1"/>
              </a:buClr>
              <a:buSzPts val="1280"/>
              <a:buNone/>
              <a:defRPr sz="1600"/>
            </a:lvl8pPr>
            <a:lvl9pPr lvl="8" algn="ctr">
              <a:lnSpc>
                <a:spcPct val="90000"/>
              </a:lnSpc>
              <a:spcBef>
                <a:spcPts val="800"/>
              </a:spcBef>
              <a:spcAft>
                <a:spcPts val="0"/>
              </a:spcAft>
              <a:buClr>
                <a:schemeClr val="dk1"/>
              </a:buClr>
              <a:buSzPts val="1280"/>
              <a:buNone/>
              <a:defRPr sz="1600"/>
            </a:lvl9pPr>
          </a:lstStyle>
          <a:p>
            <a:endParaRPr/>
          </a:p>
        </p:txBody>
      </p:sp>
      <p:sp>
        <p:nvSpPr>
          <p:cNvPr id="784" name="Google Shape;784;p14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5" name="Google Shape;785;p14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6" name="Google Shape;786;p14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787"/>
        <p:cNvGrpSpPr/>
        <p:nvPr/>
      </p:nvGrpSpPr>
      <p:grpSpPr>
        <a:xfrm>
          <a:off x="0" y="0"/>
          <a:ext cx="0" cy="0"/>
          <a:chOff x="0" y="0"/>
          <a:chExt cx="0" cy="0"/>
        </a:xfrm>
      </p:grpSpPr>
      <p:sp>
        <p:nvSpPr>
          <p:cNvPr id="788" name="Google Shape;788;p141"/>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89" name="Google Shape;789;p141"/>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90" name="Google Shape;790;p14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1" name="Google Shape;791;p14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2" name="Google Shape;792;p14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793"/>
        <p:cNvGrpSpPr/>
        <p:nvPr/>
      </p:nvGrpSpPr>
      <p:grpSpPr>
        <a:xfrm>
          <a:off x="0" y="0"/>
          <a:ext cx="0" cy="0"/>
          <a:chOff x="0" y="0"/>
          <a:chExt cx="0" cy="0"/>
        </a:xfrm>
      </p:grpSpPr>
      <p:sp>
        <p:nvSpPr>
          <p:cNvPr id="794" name="Google Shape;794;p142"/>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5" name="Google Shape;795;p142"/>
          <p:cNvSpPr txBox="1">
            <a:spLocks noGrp="1"/>
          </p:cNvSpPr>
          <p:nvPr>
            <p:ph type="body" idx="1"/>
          </p:nvPr>
        </p:nvSpPr>
        <p:spPr>
          <a:xfrm>
            <a:off x="22082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96" name="Google Shape;796;p142"/>
          <p:cNvSpPr txBox="1">
            <a:spLocks noGrp="1"/>
          </p:cNvSpPr>
          <p:nvPr>
            <p:ph type="body" idx="2"/>
          </p:nvPr>
        </p:nvSpPr>
        <p:spPr>
          <a:xfrm>
            <a:off x="7008813" y="1600200"/>
            <a:ext cx="4572000" cy="41148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797" name="Google Shape;797;p14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8" name="Google Shape;798;p14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9" name="Google Shape;799;p14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800"/>
        <p:cNvGrpSpPr/>
        <p:nvPr/>
      </p:nvGrpSpPr>
      <p:grpSpPr>
        <a:xfrm>
          <a:off x="0" y="0"/>
          <a:ext cx="0" cy="0"/>
          <a:chOff x="0" y="0"/>
          <a:chExt cx="0" cy="0"/>
        </a:xfrm>
      </p:grpSpPr>
      <p:sp>
        <p:nvSpPr>
          <p:cNvPr id="801" name="Google Shape;801;p143"/>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2" name="Google Shape;802;p143"/>
          <p:cNvSpPr txBox="1">
            <a:spLocks noGrp="1"/>
          </p:cNvSpPr>
          <p:nvPr>
            <p:ph type="body" idx="1"/>
          </p:nvPr>
        </p:nvSpPr>
        <p:spPr>
          <a:xfrm>
            <a:off x="22082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803" name="Google Shape;803;p143"/>
          <p:cNvSpPr txBox="1">
            <a:spLocks noGrp="1"/>
          </p:cNvSpPr>
          <p:nvPr>
            <p:ph type="body" idx="2"/>
          </p:nvPr>
        </p:nvSpPr>
        <p:spPr>
          <a:xfrm>
            <a:off x="22082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804" name="Google Shape;804;p143"/>
          <p:cNvSpPr txBox="1">
            <a:spLocks noGrp="1"/>
          </p:cNvSpPr>
          <p:nvPr>
            <p:ph type="body" idx="3"/>
          </p:nvPr>
        </p:nvSpPr>
        <p:spPr>
          <a:xfrm>
            <a:off x="7008813" y="1600200"/>
            <a:ext cx="4572000" cy="823912"/>
          </a:xfrm>
          <a:prstGeom prst="rect">
            <a:avLst/>
          </a:prstGeom>
          <a:noFill/>
          <a:ln>
            <a:noFill/>
          </a:ln>
        </p:spPr>
        <p:txBody>
          <a:bodyPr spcFirstLastPara="1" wrap="square" lIns="91425" tIns="45700" rIns="91425" bIns="45700" anchor="ctr" anchorCtr="0">
            <a:noAutofit/>
          </a:bodyPr>
          <a:lstStyle>
            <a:lvl1pPr marL="457200" lvl="0" indent="-228600" algn="l">
              <a:lnSpc>
                <a:spcPct val="90000"/>
              </a:lnSpc>
              <a:spcBef>
                <a:spcPts val="0"/>
              </a:spcBef>
              <a:spcAft>
                <a:spcPts val="0"/>
              </a:spcAft>
              <a:buClr>
                <a:schemeClr val="accent2"/>
              </a:buClr>
              <a:buSzPts val="1680"/>
              <a:buNone/>
              <a:defRPr sz="2100" b="0">
                <a:solidFill>
                  <a:schemeClr val="accent2"/>
                </a:solidFill>
              </a:defRPr>
            </a:lvl1pPr>
            <a:lvl2pPr marL="914400" lvl="1" indent="-228600" algn="l">
              <a:lnSpc>
                <a:spcPct val="90000"/>
              </a:lnSpc>
              <a:spcBef>
                <a:spcPts val="1000"/>
              </a:spcBef>
              <a:spcAft>
                <a:spcPts val="0"/>
              </a:spcAft>
              <a:buClr>
                <a:schemeClr val="dk1"/>
              </a:buClr>
              <a:buSzPts val="1600"/>
              <a:buNone/>
              <a:defRPr sz="2000" b="1"/>
            </a:lvl2pPr>
            <a:lvl3pPr marL="1371600" lvl="2" indent="-228600" algn="l">
              <a:lnSpc>
                <a:spcPct val="90000"/>
              </a:lnSpc>
              <a:spcBef>
                <a:spcPts val="800"/>
              </a:spcBef>
              <a:spcAft>
                <a:spcPts val="0"/>
              </a:spcAft>
              <a:buClr>
                <a:schemeClr val="dk1"/>
              </a:buClr>
              <a:buSzPts val="1440"/>
              <a:buNone/>
              <a:defRPr sz="1800" b="1"/>
            </a:lvl3pPr>
            <a:lvl4pPr marL="1828800" lvl="3" indent="-228600" algn="l">
              <a:lnSpc>
                <a:spcPct val="90000"/>
              </a:lnSpc>
              <a:spcBef>
                <a:spcPts val="800"/>
              </a:spcBef>
              <a:spcAft>
                <a:spcPts val="0"/>
              </a:spcAft>
              <a:buClr>
                <a:schemeClr val="dk1"/>
              </a:buClr>
              <a:buSzPts val="1280"/>
              <a:buNone/>
              <a:defRPr sz="1600" b="1"/>
            </a:lvl4pPr>
            <a:lvl5pPr marL="2286000" lvl="4" indent="-228600" algn="l">
              <a:lnSpc>
                <a:spcPct val="90000"/>
              </a:lnSpc>
              <a:spcBef>
                <a:spcPts val="800"/>
              </a:spcBef>
              <a:spcAft>
                <a:spcPts val="0"/>
              </a:spcAft>
              <a:buClr>
                <a:schemeClr val="dk1"/>
              </a:buClr>
              <a:buSzPts val="1280"/>
              <a:buNone/>
              <a:defRPr sz="1600" b="1"/>
            </a:lvl5pPr>
            <a:lvl6pPr marL="2743200" lvl="5" indent="-228600" algn="l">
              <a:lnSpc>
                <a:spcPct val="90000"/>
              </a:lnSpc>
              <a:spcBef>
                <a:spcPts val="800"/>
              </a:spcBef>
              <a:spcAft>
                <a:spcPts val="0"/>
              </a:spcAft>
              <a:buClr>
                <a:schemeClr val="dk1"/>
              </a:buClr>
              <a:buSzPts val="1280"/>
              <a:buNone/>
              <a:defRPr sz="1600" b="1"/>
            </a:lvl6pPr>
            <a:lvl7pPr marL="3200400" lvl="6" indent="-228600" algn="l">
              <a:lnSpc>
                <a:spcPct val="90000"/>
              </a:lnSpc>
              <a:spcBef>
                <a:spcPts val="800"/>
              </a:spcBef>
              <a:spcAft>
                <a:spcPts val="0"/>
              </a:spcAft>
              <a:buClr>
                <a:schemeClr val="dk1"/>
              </a:buClr>
              <a:buSzPts val="1280"/>
              <a:buNone/>
              <a:defRPr sz="1600" b="1"/>
            </a:lvl7pPr>
            <a:lvl8pPr marL="3657600" lvl="7" indent="-228600" algn="l">
              <a:lnSpc>
                <a:spcPct val="90000"/>
              </a:lnSpc>
              <a:spcBef>
                <a:spcPts val="800"/>
              </a:spcBef>
              <a:spcAft>
                <a:spcPts val="0"/>
              </a:spcAft>
              <a:buClr>
                <a:schemeClr val="dk1"/>
              </a:buClr>
              <a:buSzPts val="1280"/>
              <a:buNone/>
              <a:defRPr sz="1600" b="1"/>
            </a:lvl8pPr>
            <a:lvl9pPr marL="4114800" lvl="8" indent="-228600" algn="l">
              <a:lnSpc>
                <a:spcPct val="90000"/>
              </a:lnSpc>
              <a:spcBef>
                <a:spcPts val="800"/>
              </a:spcBef>
              <a:spcAft>
                <a:spcPts val="0"/>
              </a:spcAft>
              <a:buClr>
                <a:schemeClr val="dk1"/>
              </a:buClr>
              <a:buSzPts val="1280"/>
              <a:buNone/>
              <a:defRPr sz="1600" b="1"/>
            </a:lvl9pPr>
          </a:lstStyle>
          <a:p>
            <a:endParaRPr/>
          </a:p>
        </p:txBody>
      </p:sp>
      <p:sp>
        <p:nvSpPr>
          <p:cNvPr id="805" name="Google Shape;805;p143"/>
          <p:cNvSpPr txBox="1">
            <a:spLocks noGrp="1"/>
          </p:cNvSpPr>
          <p:nvPr>
            <p:ph type="body" idx="4"/>
          </p:nvPr>
        </p:nvSpPr>
        <p:spPr>
          <a:xfrm>
            <a:off x="7008813" y="2505075"/>
            <a:ext cx="4572000" cy="333756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806" name="Google Shape;806;p14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7" name="Google Shape;807;p14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8" name="Google Shape;808;p14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809"/>
        <p:cNvGrpSpPr/>
        <p:nvPr/>
      </p:nvGrpSpPr>
      <p:grpSpPr>
        <a:xfrm>
          <a:off x="0" y="0"/>
          <a:ext cx="0" cy="0"/>
          <a:chOff x="0" y="0"/>
          <a:chExt cx="0" cy="0"/>
        </a:xfrm>
      </p:grpSpPr>
      <p:sp>
        <p:nvSpPr>
          <p:cNvPr id="810" name="Google Shape;810;p144"/>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1" name="Google Shape;811;p14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2" name="Google Shape;812;p14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3" name="Google Shape;813;p14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matchingName="Blank" type="blank">
  <p:cSld name="BLANK">
    <p:bg>
      <p:bgPr>
        <a:blipFill>
          <a:blip r:embed="rId2">
            <a:alphaModFix/>
          </a:blip>
          <a:stretch>
            <a:fillRect/>
          </a:stretch>
        </a:blipFill>
        <a:effectLst/>
      </p:bgPr>
    </p:bg>
    <p:spTree>
      <p:nvGrpSpPr>
        <p:cNvPr id="1" name="Shape 814"/>
        <p:cNvGrpSpPr/>
        <p:nvPr/>
      </p:nvGrpSpPr>
      <p:grpSpPr>
        <a:xfrm>
          <a:off x="0" y="0"/>
          <a:ext cx="0" cy="0"/>
          <a:chOff x="0" y="0"/>
          <a:chExt cx="0" cy="0"/>
        </a:xfrm>
      </p:grpSpPr>
      <p:sp>
        <p:nvSpPr>
          <p:cNvPr id="815" name="Google Shape;815;p145"/>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6" name="Google Shape;816;p145"/>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7" name="Google Shape;817;p145"/>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bg>
      <p:bgPr>
        <a:blipFill>
          <a:blip r:embed="rId2">
            <a:alphaModFix/>
          </a:blip>
          <a:stretch>
            <a:fillRect/>
          </a:stretch>
        </a:blipFill>
        <a:effectLst/>
      </p:bgPr>
    </p:bg>
    <p:spTree>
      <p:nvGrpSpPr>
        <p:cNvPr id="1" name="Shape 818"/>
        <p:cNvGrpSpPr/>
        <p:nvPr/>
      </p:nvGrpSpPr>
      <p:grpSpPr>
        <a:xfrm>
          <a:off x="0" y="0"/>
          <a:ext cx="0" cy="0"/>
          <a:chOff x="0" y="0"/>
          <a:chExt cx="0" cy="0"/>
        </a:xfrm>
      </p:grpSpPr>
      <p:sp>
        <p:nvSpPr>
          <p:cNvPr id="819" name="Google Shape;819;p146"/>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0" name="Google Shape;820;p146"/>
          <p:cNvSpPr txBox="1">
            <a:spLocks noGrp="1"/>
          </p:cNvSpPr>
          <p:nvPr>
            <p:ph type="body" idx="1"/>
          </p:nvPr>
        </p:nvSpPr>
        <p:spPr>
          <a:xfrm>
            <a:off x="1293813" y="533400"/>
            <a:ext cx="6858000" cy="4800600"/>
          </a:xfrm>
          <a:prstGeom prst="rect">
            <a:avLst/>
          </a:prstGeom>
          <a:noFill/>
          <a:ln>
            <a:noFill/>
          </a:ln>
        </p:spPr>
        <p:txBody>
          <a:bodyPr spcFirstLastPara="1" wrap="square" lIns="91425" tIns="45700" rIns="91425" bIns="45700" anchor="t" anchorCtr="0">
            <a:normAutofit/>
          </a:bodyPr>
          <a:lstStyle>
            <a:lvl1pPr marL="457200" lvl="0" indent="-350520" algn="l">
              <a:lnSpc>
                <a:spcPct val="90000"/>
              </a:lnSpc>
              <a:spcBef>
                <a:spcPts val="1800"/>
              </a:spcBef>
              <a:spcAft>
                <a:spcPts val="0"/>
              </a:spcAft>
              <a:buClr>
                <a:schemeClr val="dk1"/>
              </a:buClr>
              <a:buSzPts val="1920"/>
              <a:buChar char="▪"/>
              <a:defRPr sz="2400"/>
            </a:lvl1pPr>
            <a:lvl2pPr marL="914400" lvl="1" indent="-330200" algn="l">
              <a:lnSpc>
                <a:spcPct val="90000"/>
              </a:lnSpc>
              <a:spcBef>
                <a:spcPts val="1000"/>
              </a:spcBef>
              <a:spcAft>
                <a:spcPts val="0"/>
              </a:spcAft>
              <a:buClr>
                <a:schemeClr val="dk1"/>
              </a:buClr>
              <a:buSzPts val="1600"/>
              <a:buChar char="▪"/>
              <a:defRPr sz="2000"/>
            </a:lvl2pPr>
            <a:lvl3pPr marL="1371600" lvl="2" indent="-320039" algn="l">
              <a:lnSpc>
                <a:spcPct val="90000"/>
              </a:lnSpc>
              <a:spcBef>
                <a:spcPts val="800"/>
              </a:spcBef>
              <a:spcAft>
                <a:spcPts val="0"/>
              </a:spcAft>
              <a:buClr>
                <a:schemeClr val="dk1"/>
              </a:buClr>
              <a:buSzPts val="1440"/>
              <a:buChar char="▪"/>
              <a:defRPr sz="1800"/>
            </a:lvl3pPr>
            <a:lvl4pPr marL="1828800" lvl="3" indent="-309880" algn="l">
              <a:lnSpc>
                <a:spcPct val="90000"/>
              </a:lnSpc>
              <a:spcBef>
                <a:spcPts val="800"/>
              </a:spcBef>
              <a:spcAft>
                <a:spcPts val="0"/>
              </a:spcAft>
              <a:buClr>
                <a:schemeClr val="dk1"/>
              </a:buClr>
              <a:buSzPts val="1280"/>
              <a:buChar char="▪"/>
              <a:defRPr sz="1600"/>
            </a:lvl4pPr>
            <a:lvl5pPr marL="2286000" lvl="4" indent="-299720" algn="l">
              <a:lnSpc>
                <a:spcPct val="90000"/>
              </a:lnSpc>
              <a:spcBef>
                <a:spcPts val="800"/>
              </a:spcBef>
              <a:spcAft>
                <a:spcPts val="0"/>
              </a:spcAft>
              <a:buClr>
                <a:schemeClr val="dk1"/>
              </a:buClr>
              <a:buSzPts val="1120"/>
              <a:buChar char="▪"/>
              <a:defRPr sz="1400"/>
            </a:lvl5pPr>
            <a:lvl6pPr marL="2743200" lvl="5" indent="-299720" algn="l">
              <a:lnSpc>
                <a:spcPct val="90000"/>
              </a:lnSpc>
              <a:spcBef>
                <a:spcPts val="800"/>
              </a:spcBef>
              <a:spcAft>
                <a:spcPts val="0"/>
              </a:spcAft>
              <a:buClr>
                <a:schemeClr val="dk1"/>
              </a:buClr>
              <a:buSzPts val="1120"/>
              <a:buChar char="▪"/>
              <a:defRPr sz="1400"/>
            </a:lvl6pPr>
            <a:lvl7pPr marL="3200400" lvl="6" indent="-299720" algn="l">
              <a:lnSpc>
                <a:spcPct val="90000"/>
              </a:lnSpc>
              <a:spcBef>
                <a:spcPts val="800"/>
              </a:spcBef>
              <a:spcAft>
                <a:spcPts val="0"/>
              </a:spcAft>
              <a:buClr>
                <a:schemeClr val="dk1"/>
              </a:buClr>
              <a:buSzPts val="1120"/>
              <a:buChar char="▪"/>
              <a:defRPr sz="1400"/>
            </a:lvl7pPr>
            <a:lvl8pPr marL="3657600" lvl="7" indent="-299720" algn="l">
              <a:lnSpc>
                <a:spcPct val="90000"/>
              </a:lnSpc>
              <a:spcBef>
                <a:spcPts val="800"/>
              </a:spcBef>
              <a:spcAft>
                <a:spcPts val="0"/>
              </a:spcAft>
              <a:buClr>
                <a:schemeClr val="dk1"/>
              </a:buClr>
              <a:buSzPts val="1120"/>
              <a:buChar char="▪"/>
              <a:defRPr sz="1400"/>
            </a:lvl8pPr>
            <a:lvl9pPr marL="4114800" lvl="8" indent="-299720" algn="l">
              <a:lnSpc>
                <a:spcPct val="90000"/>
              </a:lnSpc>
              <a:spcBef>
                <a:spcPts val="800"/>
              </a:spcBef>
              <a:spcAft>
                <a:spcPts val="0"/>
              </a:spcAft>
              <a:buClr>
                <a:schemeClr val="dk1"/>
              </a:buClr>
              <a:buSzPts val="1120"/>
              <a:buChar char="▪"/>
              <a:defRPr sz="1400"/>
            </a:lvl9pPr>
          </a:lstStyle>
          <a:p>
            <a:endParaRPr/>
          </a:p>
        </p:txBody>
      </p:sp>
      <p:sp>
        <p:nvSpPr>
          <p:cNvPr id="821" name="Google Shape;821;p146"/>
          <p:cNvSpPr txBox="1">
            <a:spLocks noGrp="1"/>
          </p:cNvSpPr>
          <p:nvPr>
            <p:ph type="body" idx="2"/>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822" name="Google Shape;822;p14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3" name="Google Shape;823;p14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4" name="Google Shape;824;p14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bg>
      <p:bgPr>
        <a:blipFill>
          <a:blip r:embed="rId2">
            <a:alphaModFix/>
          </a:blip>
          <a:stretch>
            <a:fillRect/>
          </a:stretch>
        </a:blipFill>
        <a:effectLst/>
      </p:bgPr>
    </p:bg>
    <p:spTree>
      <p:nvGrpSpPr>
        <p:cNvPr id="1" name="Shape 825"/>
        <p:cNvGrpSpPr/>
        <p:nvPr/>
      </p:nvGrpSpPr>
      <p:grpSpPr>
        <a:xfrm>
          <a:off x="0" y="0"/>
          <a:ext cx="0" cy="0"/>
          <a:chOff x="0" y="0"/>
          <a:chExt cx="0" cy="0"/>
        </a:xfrm>
      </p:grpSpPr>
      <p:sp>
        <p:nvSpPr>
          <p:cNvPr id="826" name="Google Shape;826;p147"/>
          <p:cNvSpPr txBox="1">
            <a:spLocks noGrp="1"/>
          </p:cNvSpPr>
          <p:nvPr>
            <p:ph type="title"/>
          </p:nvPr>
        </p:nvSpPr>
        <p:spPr>
          <a:xfrm>
            <a:off x="8837612" y="2277477"/>
            <a:ext cx="2743201" cy="232217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accent2"/>
              </a:buClr>
              <a:buSzPts val="2600"/>
              <a:buFont typeface="Arial"/>
              <a:buNone/>
              <a:defRPr sz="2600">
                <a:solidFill>
                  <a:schemeClr val="accent2"/>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7" name="Google Shape;827;p147"/>
          <p:cNvSpPr/>
          <p:nvPr/>
        </p:nvSpPr>
        <p:spPr>
          <a:xfrm>
            <a:off x="1293812" y="533400"/>
            <a:ext cx="6858001" cy="4800600"/>
          </a:xfrm>
          <a:prstGeom prst="roundRect">
            <a:avLst>
              <a:gd name="adj" fmla="val 4409"/>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828" name="Google Shape;828;p147" descr="An empty placeholder to add an image. Click on the placeholder and select the image that you wish to add."/>
          <p:cNvSpPr>
            <a:spLocks noGrp="1"/>
          </p:cNvSpPr>
          <p:nvPr>
            <p:ph type="pic" idx="2"/>
          </p:nvPr>
        </p:nvSpPr>
        <p:spPr>
          <a:xfrm>
            <a:off x="1408112" y="647700"/>
            <a:ext cx="6629400" cy="4572000"/>
          </a:xfrm>
          <a:prstGeom prst="roundRect">
            <a:avLst>
              <a:gd name="adj" fmla="val 3725"/>
            </a:avLst>
          </a:prstGeom>
          <a:noFill/>
          <a:ln>
            <a:noFill/>
          </a:ln>
        </p:spPr>
      </p:sp>
      <p:sp>
        <p:nvSpPr>
          <p:cNvPr id="829" name="Google Shape;829;p147"/>
          <p:cNvSpPr txBox="1">
            <a:spLocks noGrp="1"/>
          </p:cNvSpPr>
          <p:nvPr>
            <p:ph type="body" idx="1"/>
          </p:nvPr>
        </p:nvSpPr>
        <p:spPr>
          <a:xfrm>
            <a:off x="8837614" y="4583187"/>
            <a:ext cx="2743200" cy="11318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120"/>
              <a:buNone/>
              <a:defRPr sz="1400"/>
            </a:lvl1pPr>
            <a:lvl2pPr marL="914400" lvl="1" indent="-228600" algn="l">
              <a:lnSpc>
                <a:spcPct val="90000"/>
              </a:lnSpc>
              <a:spcBef>
                <a:spcPts val="1000"/>
              </a:spcBef>
              <a:spcAft>
                <a:spcPts val="0"/>
              </a:spcAft>
              <a:buClr>
                <a:schemeClr val="dk1"/>
              </a:buClr>
              <a:buSzPts val="1120"/>
              <a:buNone/>
              <a:defRPr sz="1400"/>
            </a:lvl2pPr>
            <a:lvl3pPr marL="1371600" lvl="2" indent="-228600" algn="l">
              <a:lnSpc>
                <a:spcPct val="90000"/>
              </a:lnSpc>
              <a:spcBef>
                <a:spcPts val="800"/>
              </a:spcBef>
              <a:spcAft>
                <a:spcPts val="0"/>
              </a:spcAft>
              <a:buClr>
                <a:schemeClr val="dk1"/>
              </a:buClr>
              <a:buSzPts val="960"/>
              <a:buNone/>
              <a:defRPr sz="1200"/>
            </a:lvl3pPr>
            <a:lvl4pPr marL="1828800" lvl="3" indent="-228600" algn="l">
              <a:lnSpc>
                <a:spcPct val="90000"/>
              </a:lnSpc>
              <a:spcBef>
                <a:spcPts val="800"/>
              </a:spcBef>
              <a:spcAft>
                <a:spcPts val="0"/>
              </a:spcAft>
              <a:buClr>
                <a:schemeClr val="dk1"/>
              </a:buClr>
              <a:buSzPts val="800"/>
              <a:buNone/>
              <a:defRPr sz="1000"/>
            </a:lvl4pPr>
            <a:lvl5pPr marL="2286000" lvl="4" indent="-228600" algn="l">
              <a:lnSpc>
                <a:spcPct val="90000"/>
              </a:lnSpc>
              <a:spcBef>
                <a:spcPts val="800"/>
              </a:spcBef>
              <a:spcAft>
                <a:spcPts val="0"/>
              </a:spcAft>
              <a:buClr>
                <a:schemeClr val="dk1"/>
              </a:buClr>
              <a:buSzPts val="800"/>
              <a:buNone/>
              <a:defRPr sz="1000"/>
            </a:lvl5pPr>
            <a:lvl6pPr marL="2743200" lvl="5" indent="-228600" algn="l">
              <a:lnSpc>
                <a:spcPct val="90000"/>
              </a:lnSpc>
              <a:spcBef>
                <a:spcPts val="800"/>
              </a:spcBef>
              <a:spcAft>
                <a:spcPts val="0"/>
              </a:spcAft>
              <a:buClr>
                <a:schemeClr val="dk1"/>
              </a:buClr>
              <a:buSzPts val="800"/>
              <a:buNone/>
              <a:defRPr sz="1000"/>
            </a:lvl6pPr>
            <a:lvl7pPr marL="3200400" lvl="6" indent="-228600" algn="l">
              <a:lnSpc>
                <a:spcPct val="90000"/>
              </a:lnSpc>
              <a:spcBef>
                <a:spcPts val="800"/>
              </a:spcBef>
              <a:spcAft>
                <a:spcPts val="0"/>
              </a:spcAft>
              <a:buClr>
                <a:schemeClr val="dk1"/>
              </a:buClr>
              <a:buSzPts val="800"/>
              <a:buNone/>
              <a:defRPr sz="1000"/>
            </a:lvl7pPr>
            <a:lvl8pPr marL="3657600" lvl="7" indent="-228600" algn="l">
              <a:lnSpc>
                <a:spcPct val="90000"/>
              </a:lnSpc>
              <a:spcBef>
                <a:spcPts val="800"/>
              </a:spcBef>
              <a:spcAft>
                <a:spcPts val="0"/>
              </a:spcAft>
              <a:buClr>
                <a:schemeClr val="dk1"/>
              </a:buClr>
              <a:buSzPts val="800"/>
              <a:buNone/>
              <a:defRPr sz="1000"/>
            </a:lvl8pPr>
            <a:lvl9pPr marL="4114800" lvl="8" indent="-228600" algn="l">
              <a:lnSpc>
                <a:spcPct val="90000"/>
              </a:lnSpc>
              <a:spcBef>
                <a:spcPts val="800"/>
              </a:spcBef>
              <a:spcAft>
                <a:spcPts val="0"/>
              </a:spcAft>
              <a:buClr>
                <a:schemeClr val="dk1"/>
              </a:buClr>
              <a:buSzPts val="800"/>
              <a:buNone/>
              <a:defRPr sz="1000"/>
            </a:lvl9pPr>
          </a:lstStyle>
          <a:p>
            <a:endParaRPr/>
          </a:p>
        </p:txBody>
      </p:sp>
      <p:sp>
        <p:nvSpPr>
          <p:cNvPr id="830" name="Google Shape;830;p147"/>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1" name="Google Shape;831;p147"/>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2" name="Google Shape;832;p147"/>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33"/>
        <p:cNvGrpSpPr/>
        <p:nvPr/>
      </p:nvGrpSpPr>
      <p:grpSpPr>
        <a:xfrm>
          <a:off x="0" y="0"/>
          <a:ext cx="0" cy="0"/>
          <a:chOff x="0" y="0"/>
          <a:chExt cx="0" cy="0"/>
        </a:xfrm>
      </p:grpSpPr>
      <p:sp>
        <p:nvSpPr>
          <p:cNvPr id="834" name="Google Shape;834;p148"/>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5" name="Google Shape;835;p148"/>
          <p:cNvSpPr txBox="1">
            <a:spLocks noGrp="1"/>
          </p:cNvSpPr>
          <p:nvPr>
            <p:ph type="body" idx="1"/>
          </p:nvPr>
        </p:nvSpPr>
        <p:spPr>
          <a:xfrm rot="5400000">
            <a:off x="4837113" y="-1028700"/>
            <a:ext cx="4114800" cy="9372600"/>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836" name="Google Shape;836;p14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7" name="Google Shape;837;p14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8" name="Google Shape;838;p14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39"/>
        <p:cNvGrpSpPr/>
        <p:nvPr/>
      </p:nvGrpSpPr>
      <p:grpSpPr>
        <a:xfrm>
          <a:off x="0" y="0"/>
          <a:ext cx="0" cy="0"/>
          <a:chOff x="0" y="0"/>
          <a:chExt cx="0" cy="0"/>
        </a:xfrm>
      </p:grpSpPr>
      <p:sp>
        <p:nvSpPr>
          <p:cNvPr id="840" name="Google Shape;840;p149"/>
          <p:cNvSpPr txBox="1">
            <a:spLocks noGrp="1"/>
          </p:cNvSpPr>
          <p:nvPr>
            <p:ph type="title"/>
          </p:nvPr>
        </p:nvSpPr>
        <p:spPr>
          <a:xfrm rot="5400000">
            <a:off x="8017814" y="2152001"/>
            <a:ext cx="5410200" cy="17158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41" name="Google Shape;841;p149"/>
          <p:cNvSpPr txBox="1">
            <a:spLocks noGrp="1"/>
          </p:cNvSpPr>
          <p:nvPr>
            <p:ph type="body" idx="1"/>
          </p:nvPr>
        </p:nvSpPr>
        <p:spPr>
          <a:xfrm rot="5400000">
            <a:off x="3256107" y="-741506"/>
            <a:ext cx="5410200" cy="7502814"/>
          </a:xfrm>
          <a:prstGeom prst="rect">
            <a:avLst/>
          </a:prstGeom>
          <a:noFill/>
          <a:ln>
            <a:noFill/>
          </a:ln>
        </p:spPr>
        <p:txBody>
          <a:bodyPr spcFirstLastPara="1" wrap="square" lIns="91425" tIns="45700" rIns="91425" bIns="45700" anchor="t" anchorCtr="0">
            <a:normAutofit/>
          </a:bodyPr>
          <a:lstStyle>
            <a:lvl1pPr marL="457200" lvl="0" indent="-320040" algn="l">
              <a:lnSpc>
                <a:spcPct val="90000"/>
              </a:lnSpc>
              <a:spcBef>
                <a:spcPts val="1800"/>
              </a:spcBef>
              <a:spcAft>
                <a:spcPts val="0"/>
              </a:spcAft>
              <a:buClr>
                <a:schemeClr val="dk1"/>
              </a:buClr>
              <a:buSzPts val="1440"/>
              <a:buChar char="▪"/>
              <a:defRPr/>
            </a:lvl1pPr>
            <a:lvl2pPr marL="914400" lvl="1" indent="-320040" algn="l">
              <a:lnSpc>
                <a:spcPct val="90000"/>
              </a:lnSpc>
              <a:spcBef>
                <a:spcPts val="1000"/>
              </a:spcBef>
              <a:spcAft>
                <a:spcPts val="0"/>
              </a:spcAft>
              <a:buClr>
                <a:schemeClr val="dk1"/>
              </a:buClr>
              <a:buSzPts val="1440"/>
              <a:buChar char="▪"/>
              <a:defRPr/>
            </a:lvl2pPr>
            <a:lvl3pPr marL="1371600" lvl="2" indent="-320039" algn="l">
              <a:lnSpc>
                <a:spcPct val="90000"/>
              </a:lnSpc>
              <a:spcBef>
                <a:spcPts val="800"/>
              </a:spcBef>
              <a:spcAft>
                <a:spcPts val="0"/>
              </a:spcAft>
              <a:buClr>
                <a:schemeClr val="dk1"/>
              </a:buClr>
              <a:buSzPts val="1440"/>
              <a:buChar char="▪"/>
              <a:defRPr/>
            </a:lvl3pPr>
            <a:lvl4pPr marL="1828800" lvl="3" indent="-320039" algn="l">
              <a:lnSpc>
                <a:spcPct val="90000"/>
              </a:lnSpc>
              <a:spcBef>
                <a:spcPts val="800"/>
              </a:spcBef>
              <a:spcAft>
                <a:spcPts val="0"/>
              </a:spcAft>
              <a:buClr>
                <a:schemeClr val="dk1"/>
              </a:buClr>
              <a:buSzPts val="1440"/>
              <a:buChar char="▪"/>
              <a:defRPr/>
            </a:lvl4pPr>
            <a:lvl5pPr marL="2286000" lvl="4" indent="-320039" algn="l">
              <a:lnSpc>
                <a:spcPct val="90000"/>
              </a:lnSpc>
              <a:spcBef>
                <a:spcPts val="800"/>
              </a:spcBef>
              <a:spcAft>
                <a:spcPts val="0"/>
              </a:spcAft>
              <a:buClr>
                <a:schemeClr val="dk1"/>
              </a:buClr>
              <a:buSzPts val="1440"/>
              <a:buChar char="▪"/>
              <a:defRPr/>
            </a:lvl5pPr>
            <a:lvl6pPr marL="2743200" lvl="5" indent="-320039" algn="l">
              <a:lnSpc>
                <a:spcPct val="90000"/>
              </a:lnSpc>
              <a:spcBef>
                <a:spcPts val="800"/>
              </a:spcBef>
              <a:spcAft>
                <a:spcPts val="0"/>
              </a:spcAft>
              <a:buClr>
                <a:schemeClr val="dk1"/>
              </a:buClr>
              <a:buSzPts val="1440"/>
              <a:buChar char="▪"/>
              <a:defRPr/>
            </a:lvl6pPr>
            <a:lvl7pPr marL="3200400" lvl="6" indent="-320039" algn="l">
              <a:lnSpc>
                <a:spcPct val="90000"/>
              </a:lnSpc>
              <a:spcBef>
                <a:spcPts val="800"/>
              </a:spcBef>
              <a:spcAft>
                <a:spcPts val="0"/>
              </a:spcAft>
              <a:buClr>
                <a:schemeClr val="dk1"/>
              </a:buClr>
              <a:buSzPts val="1440"/>
              <a:buChar char="▪"/>
              <a:defRPr/>
            </a:lvl7pPr>
            <a:lvl8pPr marL="3657600" lvl="7" indent="-320040" algn="l">
              <a:lnSpc>
                <a:spcPct val="90000"/>
              </a:lnSpc>
              <a:spcBef>
                <a:spcPts val="800"/>
              </a:spcBef>
              <a:spcAft>
                <a:spcPts val="0"/>
              </a:spcAft>
              <a:buClr>
                <a:schemeClr val="dk1"/>
              </a:buClr>
              <a:buSzPts val="1440"/>
              <a:buChar char="▪"/>
              <a:defRPr/>
            </a:lvl8pPr>
            <a:lvl9pPr marL="4114800" lvl="8" indent="-320040" algn="l">
              <a:lnSpc>
                <a:spcPct val="90000"/>
              </a:lnSpc>
              <a:spcBef>
                <a:spcPts val="800"/>
              </a:spcBef>
              <a:spcAft>
                <a:spcPts val="0"/>
              </a:spcAft>
              <a:buClr>
                <a:schemeClr val="dk1"/>
              </a:buClr>
              <a:buSzPts val="1440"/>
              <a:buChar char="▪"/>
              <a:defRPr/>
            </a:lvl9pPr>
          </a:lstStyle>
          <a:p>
            <a:endParaRPr/>
          </a:p>
        </p:txBody>
      </p:sp>
      <p:sp>
        <p:nvSpPr>
          <p:cNvPr id="842" name="Google Shape;842;p149"/>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3" name="Google Shape;843;p149"/>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4" name="Google Shape;844;p149"/>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pn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pn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pn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pn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pn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1.pn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1.pn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9"/>
        <p:cNvGrpSpPr/>
        <p:nvPr/>
      </p:nvGrpSpPr>
      <p:grpSpPr>
        <a:xfrm>
          <a:off x="0" y="0"/>
          <a:ext cx="0" cy="0"/>
          <a:chOff x="0" y="0"/>
          <a:chExt cx="0" cy="0"/>
        </a:xfrm>
      </p:grpSpPr>
      <p:sp>
        <p:nvSpPr>
          <p:cNvPr id="10" name="Google Shape;10;p18"/>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8"/>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12" name="Google Shape;12;p1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1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1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85"/>
        <p:cNvGrpSpPr/>
        <p:nvPr/>
      </p:nvGrpSpPr>
      <p:grpSpPr>
        <a:xfrm>
          <a:off x="0" y="0"/>
          <a:ext cx="0" cy="0"/>
          <a:chOff x="0" y="0"/>
          <a:chExt cx="0" cy="0"/>
        </a:xfrm>
      </p:grpSpPr>
      <p:sp>
        <p:nvSpPr>
          <p:cNvPr id="86" name="Google Shape;86;p20"/>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7" name="Google Shape;87;p20"/>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88" name="Google Shape;88;p2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89" name="Google Shape;89;p2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90" name="Google Shape;90;p2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161"/>
        <p:cNvGrpSpPr/>
        <p:nvPr/>
      </p:nvGrpSpPr>
      <p:grpSpPr>
        <a:xfrm>
          <a:off x="0" y="0"/>
          <a:ext cx="0" cy="0"/>
          <a:chOff x="0" y="0"/>
          <a:chExt cx="0" cy="0"/>
        </a:xfrm>
      </p:grpSpPr>
      <p:sp>
        <p:nvSpPr>
          <p:cNvPr id="162" name="Google Shape;162;p22"/>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63" name="Google Shape;163;p22"/>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164" name="Google Shape;164;p22"/>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65" name="Google Shape;165;p22"/>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66" name="Google Shape;166;p22"/>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237"/>
        <p:cNvGrpSpPr/>
        <p:nvPr/>
      </p:nvGrpSpPr>
      <p:grpSpPr>
        <a:xfrm>
          <a:off x="0" y="0"/>
          <a:ext cx="0" cy="0"/>
          <a:chOff x="0" y="0"/>
          <a:chExt cx="0" cy="0"/>
        </a:xfrm>
      </p:grpSpPr>
      <p:sp>
        <p:nvSpPr>
          <p:cNvPr id="238" name="Google Shape;238;p24"/>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39" name="Google Shape;239;p24"/>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240" name="Google Shape;240;p24"/>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41" name="Google Shape;241;p24"/>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242" name="Google Shape;242;p24"/>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313"/>
        <p:cNvGrpSpPr/>
        <p:nvPr/>
      </p:nvGrpSpPr>
      <p:grpSpPr>
        <a:xfrm>
          <a:off x="0" y="0"/>
          <a:ext cx="0" cy="0"/>
          <a:chOff x="0" y="0"/>
          <a:chExt cx="0" cy="0"/>
        </a:xfrm>
      </p:grpSpPr>
      <p:sp>
        <p:nvSpPr>
          <p:cNvPr id="314" name="Google Shape;314;p26"/>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15" name="Google Shape;315;p26"/>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316" name="Google Shape;316;p2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317" name="Google Shape;317;p2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318" name="Google Shape;318;p2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389"/>
        <p:cNvGrpSpPr/>
        <p:nvPr/>
      </p:nvGrpSpPr>
      <p:grpSpPr>
        <a:xfrm>
          <a:off x="0" y="0"/>
          <a:ext cx="0" cy="0"/>
          <a:chOff x="0" y="0"/>
          <a:chExt cx="0" cy="0"/>
        </a:xfrm>
      </p:grpSpPr>
      <p:sp>
        <p:nvSpPr>
          <p:cNvPr id="390" name="Google Shape;390;p28"/>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391" name="Google Shape;391;p28"/>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392" name="Google Shape;392;p2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393" name="Google Shape;393;p2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394" name="Google Shape;394;p2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465"/>
        <p:cNvGrpSpPr/>
        <p:nvPr/>
      </p:nvGrpSpPr>
      <p:grpSpPr>
        <a:xfrm>
          <a:off x="0" y="0"/>
          <a:ext cx="0" cy="0"/>
          <a:chOff x="0" y="0"/>
          <a:chExt cx="0" cy="0"/>
        </a:xfrm>
      </p:grpSpPr>
      <p:sp>
        <p:nvSpPr>
          <p:cNvPr id="466" name="Google Shape;466;p30"/>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467" name="Google Shape;467;p30"/>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468" name="Google Shape;468;p30"/>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69" name="Google Shape;469;p30"/>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470" name="Google Shape;470;p30"/>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541"/>
        <p:cNvGrpSpPr/>
        <p:nvPr/>
      </p:nvGrpSpPr>
      <p:grpSpPr>
        <a:xfrm>
          <a:off x="0" y="0"/>
          <a:ext cx="0" cy="0"/>
          <a:chOff x="0" y="0"/>
          <a:chExt cx="0" cy="0"/>
        </a:xfrm>
      </p:grpSpPr>
      <p:sp>
        <p:nvSpPr>
          <p:cNvPr id="542" name="Google Shape;542;p33"/>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543" name="Google Shape;543;p33"/>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544" name="Google Shape;544;p33"/>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45" name="Google Shape;545;p33"/>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546" name="Google Shape;546;p33"/>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617"/>
        <p:cNvGrpSpPr/>
        <p:nvPr/>
      </p:nvGrpSpPr>
      <p:grpSpPr>
        <a:xfrm>
          <a:off x="0" y="0"/>
          <a:ext cx="0" cy="0"/>
          <a:chOff x="0" y="0"/>
          <a:chExt cx="0" cy="0"/>
        </a:xfrm>
      </p:grpSpPr>
      <p:sp>
        <p:nvSpPr>
          <p:cNvPr id="618" name="Google Shape;618;p36"/>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19" name="Google Shape;619;p36"/>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620" name="Google Shape;620;p36"/>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621" name="Google Shape;621;p36"/>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622" name="Google Shape;622;p36"/>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693"/>
        <p:cNvGrpSpPr/>
        <p:nvPr/>
      </p:nvGrpSpPr>
      <p:grpSpPr>
        <a:xfrm>
          <a:off x="0" y="0"/>
          <a:ext cx="0" cy="0"/>
          <a:chOff x="0" y="0"/>
          <a:chExt cx="0" cy="0"/>
        </a:xfrm>
      </p:grpSpPr>
      <p:sp>
        <p:nvSpPr>
          <p:cNvPr id="694" name="Google Shape;694;p38"/>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695" name="Google Shape;695;p38"/>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696" name="Google Shape;696;p38"/>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697" name="Google Shape;697;p38"/>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b="0" i="0" u="none" strike="noStrike" cap="none">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698" name="Google Shape;698;p38"/>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a:blip r:embed="rId13">
            <a:alphaModFix/>
          </a:blip>
          <a:stretch>
            <a:fillRect/>
          </a:stretch>
        </a:blipFill>
        <a:effectLst/>
      </p:bgPr>
    </p:bg>
    <p:spTree>
      <p:nvGrpSpPr>
        <p:cNvPr id="1" name="Shape 769"/>
        <p:cNvGrpSpPr/>
        <p:nvPr/>
      </p:nvGrpSpPr>
      <p:grpSpPr>
        <a:xfrm>
          <a:off x="0" y="0"/>
          <a:ext cx="0" cy="0"/>
          <a:chOff x="0" y="0"/>
          <a:chExt cx="0" cy="0"/>
        </a:xfrm>
      </p:grpSpPr>
      <p:sp>
        <p:nvSpPr>
          <p:cNvPr id="770" name="Google Shape;770;p41"/>
          <p:cNvSpPr txBox="1">
            <a:spLocks noGrp="1"/>
          </p:cNvSpPr>
          <p:nvPr>
            <p:ph type="title"/>
          </p:nvPr>
        </p:nvSpPr>
        <p:spPr>
          <a:xfrm>
            <a:off x="2208213" y="304800"/>
            <a:ext cx="9372600" cy="1200416"/>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dk1"/>
              </a:buClr>
              <a:buSzPts val="3400"/>
              <a:buFont typeface="Arial"/>
              <a:buNone/>
              <a:defRPr sz="34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71" name="Google Shape;771;p41"/>
          <p:cNvSpPr txBox="1">
            <a:spLocks noGrp="1"/>
          </p:cNvSpPr>
          <p:nvPr>
            <p:ph type="body" idx="1"/>
          </p:nvPr>
        </p:nvSpPr>
        <p:spPr>
          <a:xfrm>
            <a:off x="2208213" y="1600200"/>
            <a:ext cx="9372600" cy="41148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800"/>
              </a:spcBef>
              <a:spcAft>
                <a:spcPts val="0"/>
              </a:spcAft>
              <a:buClr>
                <a:schemeClr val="dk1"/>
              </a:buClr>
              <a:buSzPts val="1600"/>
              <a:buFont typeface="Noto Sans Symbols"/>
              <a:buChar char="▪"/>
              <a:defRPr sz="2000" b="0" i="0" u="none" strike="noStrike" cap="none">
                <a:solidFill>
                  <a:schemeClr val="dk1"/>
                </a:solidFill>
                <a:latin typeface="Arial"/>
                <a:ea typeface="Arial"/>
                <a:cs typeface="Arial"/>
                <a:sym typeface="Arial"/>
              </a:defRPr>
            </a:lvl1pPr>
            <a:lvl2pPr marL="914400" marR="0" lvl="1" indent="-320040" algn="l" rtl="0">
              <a:lnSpc>
                <a:spcPct val="90000"/>
              </a:lnSpc>
              <a:spcBef>
                <a:spcPts val="1000"/>
              </a:spcBef>
              <a:spcAft>
                <a:spcPts val="0"/>
              </a:spcAft>
              <a:buClr>
                <a:schemeClr val="dk1"/>
              </a:buClr>
              <a:buSzPts val="1440"/>
              <a:buFont typeface="Noto Sans Symbols"/>
              <a:buChar char="▪"/>
              <a:defRPr sz="1800" b="0" i="0" u="none" strike="noStrike" cap="none">
                <a:solidFill>
                  <a:schemeClr val="dk1"/>
                </a:solidFill>
                <a:latin typeface="Arial"/>
                <a:ea typeface="Arial"/>
                <a:cs typeface="Arial"/>
                <a:sym typeface="Arial"/>
              </a:defRPr>
            </a:lvl2pPr>
            <a:lvl3pPr marL="1371600" marR="0" lvl="2" indent="-309880" algn="l" rtl="0">
              <a:lnSpc>
                <a:spcPct val="90000"/>
              </a:lnSpc>
              <a:spcBef>
                <a:spcPts val="800"/>
              </a:spcBef>
              <a:spcAft>
                <a:spcPts val="0"/>
              </a:spcAft>
              <a:buClr>
                <a:schemeClr val="dk1"/>
              </a:buClr>
              <a:buSzPts val="1280"/>
              <a:buFont typeface="Noto Sans Symbols"/>
              <a:buChar char="▪"/>
              <a:defRPr sz="1600" b="0" i="0" u="none" strike="noStrike" cap="none">
                <a:solidFill>
                  <a:schemeClr val="dk1"/>
                </a:solidFill>
                <a:latin typeface="Arial"/>
                <a:ea typeface="Arial"/>
                <a:cs typeface="Arial"/>
                <a:sym typeface="Arial"/>
              </a:defRPr>
            </a:lvl3pPr>
            <a:lvl4pPr marL="1828800" marR="0" lvl="3" indent="-299719"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4pPr>
            <a:lvl5pPr marL="2286000" marR="0" lvl="4"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5pPr>
            <a:lvl6pPr marL="2743200" marR="0" lvl="5"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6pPr>
            <a:lvl7pPr marL="3200400" marR="0" lvl="6"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7pPr>
            <a:lvl8pPr marL="3657600" marR="0" lvl="7"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8pPr>
            <a:lvl9pPr marL="4114800" marR="0" lvl="8" indent="-299720" algn="l" rtl="0">
              <a:lnSpc>
                <a:spcPct val="90000"/>
              </a:lnSpc>
              <a:spcBef>
                <a:spcPts val="800"/>
              </a:spcBef>
              <a:spcAft>
                <a:spcPts val="0"/>
              </a:spcAft>
              <a:buClr>
                <a:schemeClr val="dk1"/>
              </a:buClr>
              <a:buSzPts val="1120"/>
              <a:buFont typeface="Noto Sans Symbols"/>
              <a:buChar char="▪"/>
              <a:defRPr sz="1400" b="0" i="0" u="none" strike="noStrike" cap="none">
                <a:solidFill>
                  <a:schemeClr val="dk1"/>
                </a:solidFill>
                <a:latin typeface="Arial"/>
                <a:ea typeface="Arial"/>
                <a:cs typeface="Arial"/>
                <a:sym typeface="Arial"/>
              </a:defRPr>
            </a:lvl9pPr>
          </a:lstStyle>
          <a:p>
            <a:endParaRPr/>
          </a:p>
        </p:txBody>
      </p:sp>
      <p:sp>
        <p:nvSpPr>
          <p:cNvPr id="772" name="Google Shape;772;p41"/>
          <p:cNvSpPr txBox="1">
            <a:spLocks noGrp="1"/>
          </p:cNvSpPr>
          <p:nvPr>
            <p:ph type="dt" idx="10"/>
          </p:nvPr>
        </p:nvSpPr>
        <p:spPr>
          <a:xfrm>
            <a:off x="253576" y="6505078"/>
            <a:ext cx="964036"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773" name="Google Shape;773;p41"/>
          <p:cNvSpPr txBox="1">
            <a:spLocks noGrp="1"/>
          </p:cNvSpPr>
          <p:nvPr>
            <p:ph type="ftr" idx="11"/>
          </p:nvPr>
        </p:nvSpPr>
        <p:spPr>
          <a:xfrm>
            <a:off x="1280159" y="6505078"/>
            <a:ext cx="6876415" cy="2286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100">
                <a:solidFill>
                  <a:schemeClr val="dk2"/>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774" name="Google Shape;774;p41"/>
          <p:cNvSpPr txBox="1">
            <a:spLocks noGrp="1"/>
          </p:cNvSpPr>
          <p:nvPr>
            <p:ph type="sldNum" idx="12"/>
          </p:nvPr>
        </p:nvSpPr>
        <p:spPr>
          <a:xfrm>
            <a:off x="11580814" y="6280298"/>
            <a:ext cx="533399" cy="349101"/>
          </a:xfrm>
          <a:prstGeom prst="rect">
            <a:avLst/>
          </a:prstGeom>
          <a:noFill/>
          <a:ln>
            <a:noFill/>
          </a:ln>
        </p:spPr>
        <p:txBody>
          <a:bodyPr spcFirstLastPara="1" wrap="square" lIns="91425" tIns="45700" rIns="91425" bIns="45700" anchor="ctr" anchorCtr="0">
            <a:noAutofit/>
          </a:bodyPr>
          <a:lstStyle>
            <a:lvl1pPr marL="0" marR="0" lvl="0"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1pPr>
            <a:lvl2pPr marL="0" marR="0" lvl="1"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2pPr>
            <a:lvl3pPr marL="0" marR="0" lvl="2"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3pPr>
            <a:lvl4pPr marL="0" marR="0" lvl="3"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4pPr>
            <a:lvl5pPr marL="0" marR="0" lvl="4"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5pPr>
            <a:lvl6pPr marL="0" marR="0" lvl="5"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6pPr>
            <a:lvl7pPr marL="0" marR="0" lvl="6"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7pPr>
            <a:lvl8pPr marL="0" marR="0" lvl="7"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8pPr>
            <a:lvl9pPr marL="0" marR="0" lvl="8" indent="0" algn="ctr" rtl="0">
              <a:lnSpc>
                <a:spcPct val="100000"/>
              </a:lnSpc>
              <a:spcBef>
                <a:spcPts val="0"/>
              </a:spcBef>
              <a:spcAft>
                <a:spcPts val="0"/>
              </a:spcAft>
              <a:buClr>
                <a:srgbClr val="AB3C19"/>
              </a:buClr>
              <a:buSzPts val="1100"/>
              <a:buFont typeface="Arial"/>
              <a:buNone/>
              <a:defRPr sz="1100" b="1" i="0" u="none" strike="noStrike" cap="none">
                <a:solidFill>
                  <a:srgbClr val="AB3C19"/>
                </a:solidFill>
                <a:latin typeface="Arial"/>
                <a:ea typeface="Arial"/>
                <a:cs typeface="Arial"/>
                <a:sym typeface="Arial"/>
              </a:defRPr>
            </a:lvl9pPr>
          </a:lstStyle>
          <a:p>
            <a:pPr marL="0" lvl="0" indent="0" algn="ct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34.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5.xml"/><Relationship Id="rId1" Type="http://schemas.openxmlformats.org/officeDocument/2006/relationships/slideLayout" Target="../slideLayouts/slideLayout10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5.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7.xml"/><Relationship Id="rId1" Type="http://schemas.openxmlformats.org/officeDocument/2006/relationships/slideLayout" Target="../slideLayouts/slideLayout56.xml"/></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6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8.xml"/></Relationships>
</file>

<file path=ppt/slides/_rels/slide10.xml.rels><?xml version="1.0" encoding="UTF-8" standalone="yes"?>
<Relationships xmlns="http://schemas.openxmlformats.org/package/2006/relationships"><Relationship Id="rId3" Type="http://schemas.openxmlformats.org/officeDocument/2006/relationships/hyperlink" Target="https://www.oxfordowl.co.uk/for-home/reading-owl/find-a-book/read-write-inc-phonics--1/understanding-phonics-video" TargetMode="External"/><Relationship Id="rId2" Type="http://schemas.openxmlformats.org/officeDocument/2006/relationships/notesSlide" Target="../notesSlides/notesSlide10.xml"/><Relationship Id="rId1" Type="http://schemas.openxmlformats.org/officeDocument/2006/relationships/slideLayout" Target="../slideLayouts/slideLayout78.xml"/><Relationship Id="rId5" Type="http://schemas.openxmlformats.org/officeDocument/2006/relationships/hyperlink" Target="https://www.oxfordowl.co.uk/for-home/reading-owl/find-a-book/read-write-inc-phonics--1/independent-blending-phonics-video" TargetMode="External"/><Relationship Id="rId4" Type="http://schemas.openxmlformats.org/officeDocument/2006/relationships/hyperlink" Target="https://www.oxfordowl.co.uk/for-home/reading-owl/find-a-book/read-write-inc-phonics--1/phonics-pure-sounds-video"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0.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0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0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11.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11.xml"/><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49"/>
        <p:cNvGrpSpPr/>
        <p:nvPr/>
      </p:nvGrpSpPr>
      <p:grpSpPr>
        <a:xfrm>
          <a:off x="0" y="0"/>
          <a:ext cx="0" cy="0"/>
          <a:chOff x="0" y="0"/>
          <a:chExt cx="0" cy="0"/>
        </a:xfrm>
      </p:grpSpPr>
      <p:sp>
        <p:nvSpPr>
          <p:cNvPr id="850" name="Google Shape;850;p1"/>
          <p:cNvSpPr txBox="1">
            <a:spLocks noGrp="1"/>
          </p:cNvSpPr>
          <p:nvPr>
            <p:ph type="ctrTitle"/>
          </p:nvPr>
        </p:nvSpPr>
        <p:spPr>
          <a:xfrm>
            <a:off x="412069" y="274320"/>
            <a:ext cx="7935096" cy="1123405"/>
          </a:xfrm>
          <a:prstGeom prst="rect">
            <a:avLst/>
          </a:prstGeom>
          <a:noFill/>
          <a:ln>
            <a:noFill/>
          </a:ln>
        </p:spPr>
        <p:txBody>
          <a:bodyPr spcFirstLastPara="1" wrap="square" lIns="91425" tIns="45700" rIns="91425" bIns="45700" anchor="b" anchorCtr="0">
            <a:normAutofit/>
          </a:bodyPr>
          <a:lstStyle/>
          <a:p>
            <a:pPr marL="0" lvl="0" indent="0" algn="ctr" rtl="0">
              <a:lnSpc>
                <a:spcPct val="100000"/>
              </a:lnSpc>
              <a:spcBef>
                <a:spcPts val="0"/>
              </a:spcBef>
              <a:spcAft>
                <a:spcPts val="0"/>
              </a:spcAft>
              <a:buClr>
                <a:srgbClr val="000000"/>
              </a:buClr>
              <a:buSzPts val="5400"/>
              <a:buFont typeface="Comic Sans MS"/>
              <a:buNone/>
            </a:pPr>
            <a:r>
              <a:rPr lang="en-GB" sz="5400">
                <a:solidFill>
                  <a:srgbClr val="000000"/>
                </a:solidFill>
                <a:latin typeface="Comic Sans MS"/>
                <a:ea typeface="Comic Sans MS"/>
                <a:cs typeface="Comic Sans MS"/>
                <a:sym typeface="Comic Sans MS"/>
              </a:rPr>
              <a:t>Welcome to Reception</a:t>
            </a:r>
            <a:endParaRPr/>
          </a:p>
        </p:txBody>
      </p:sp>
      <p:pic>
        <p:nvPicPr>
          <p:cNvPr id="851" name="Google Shape;851;p1" descr="Northwick Park Academy Trust, Canvey Island"/>
          <p:cNvPicPr preferRelativeResize="0"/>
          <p:nvPr/>
        </p:nvPicPr>
        <p:blipFill rotWithShape="1">
          <a:blip r:embed="rId3">
            <a:alphaModFix/>
          </a:blip>
          <a:srcRect/>
          <a:stretch/>
        </p:blipFill>
        <p:spPr>
          <a:xfrm>
            <a:off x="3408229" y="1397725"/>
            <a:ext cx="2156549" cy="2156549"/>
          </a:xfrm>
          <a:prstGeom prst="rect">
            <a:avLst/>
          </a:prstGeom>
          <a:noFill/>
          <a:ln>
            <a:noFill/>
          </a:ln>
        </p:spPr>
      </p:pic>
      <p:pic>
        <p:nvPicPr>
          <p:cNvPr id="852" name="Google Shape;852;p1" descr="Diagram&#10;&#10;Description automatically generated"/>
          <p:cNvPicPr preferRelativeResize="0"/>
          <p:nvPr/>
        </p:nvPicPr>
        <p:blipFill rotWithShape="1">
          <a:blip r:embed="rId4">
            <a:alphaModFix/>
          </a:blip>
          <a:srcRect/>
          <a:stretch/>
        </p:blipFill>
        <p:spPr>
          <a:xfrm>
            <a:off x="625842" y="2615656"/>
            <a:ext cx="2449987" cy="1642835"/>
          </a:xfrm>
          <a:prstGeom prst="rect">
            <a:avLst/>
          </a:prstGeom>
          <a:noFill/>
          <a:ln>
            <a:noFill/>
          </a:ln>
        </p:spPr>
      </p:pic>
      <p:pic>
        <p:nvPicPr>
          <p:cNvPr id="853" name="Google Shape;853;p1" descr="A picture containing hanger, map, linedrawing&#10;&#10;Description automatically generated"/>
          <p:cNvPicPr preferRelativeResize="0"/>
          <p:nvPr/>
        </p:nvPicPr>
        <p:blipFill rotWithShape="1">
          <a:blip r:embed="rId5">
            <a:alphaModFix/>
          </a:blip>
          <a:srcRect/>
          <a:stretch/>
        </p:blipFill>
        <p:spPr>
          <a:xfrm>
            <a:off x="3656424" y="3892732"/>
            <a:ext cx="1620971" cy="1541417"/>
          </a:xfrm>
          <a:prstGeom prst="rect">
            <a:avLst/>
          </a:prstGeom>
          <a:noFill/>
          <a:ln>
            <a:noFill/>
          </a:ln>
        </p:spPr>
      </p:pic>
      <p:pic>
        <p:nvPicPr>
          <p:cNvPr id="854" name="Google Shape;854;p1" descr="Text&#10;&#10;Description automatically generated with medium confidence"/>
          <p:cNvPicPr preferRelativeResize="0"/>
          <p:nvPr/>
        </p:nvPicPr>
        <p:blipFill rotWithShape="1">
          <a:blip r:embed="rId6">
            <a:alphaModFix/>
          </a:blip>
          <a:srcRect/>
          <a:stretch/>
        </p:blipFill>
        <p:spPr>
          <a:xfrm>
            <a:off x="5968435" y="2743200"/>
            <a:ext cx="2208914" cy="1363524"/>
          </a:xfrm>
          <a:prstGeom prst="rect">
            <a:avLst/>
          </a:prstGeom>
          <a:noFill/>
          <a:ln>
            <a:noFill/>
          </a:ln>
        </p:spPr>
      </p:pic>
      <p:cxnSp>
        <p:nvCxnSpPr>
          <p:cNvPr id="855" name="Google Shape;855;p1"/>
          <p:cNvCxnSpPr/>
          <p:nvPr/>
        </p:nvCxnSpPr>
        <p:spPr>
          <a:xfrm flipH="1">
            <a:off x="2978331" y="2913017"/>
            <a:ext cx="429898" cy="339634"/>
          </a:xfrm>
          <a:prstGeom prst="straightConnector1">
            <a:avLst/>
          </a:prstGeom>
          <a:noFill/>
          <a:ln w="76200" cap="flat" cmpd="sng">
            <a:solidFill>
              <a:schemeClr val="dk1"/>
            </a:solidFill>
            <a:prstDash val="solid"/>
            <a:miter lim="800000"/>
            <a:headEnd type="none" w="sm" len="sm"/>
            <a:tailEnd type="triangle" w="med" len="med"/>
          </a:ln>
        </p:spPr>
      </p:cxnSp>
      <p:cxnSp>
        <p:nvCxnSpPr>
          <p:cNvPr id="856" name="Google Shape;856;p1"/>
          <p:cNvCxnSpPr/>
          <p:nvPr/>
        </p:nvCxnSpPr>
        <p:spPr>
          <a:xfrm>
            <a:off x="4379617" y="3437073"/>
            <a:ext cx="0" cy="669651"/>
          </a:xfrm>
          <a:prstGeom prst="straightConnector1">
            <a:avLst/>
          </a:prstGeom>
          <a:noFill/>
          <a:ln w="76200" cap="flat" cmpd="sng">
            <a:solidFill>
              <a:schemeClr val="dk1"/>
            </a:solidFill>
            <a:prstDash val="solid"/>
            <a:miter lim="800000"/>
            <a:headEnd type="none" w="sm" len="sm"/>
            <a:tailEnd type="triangle" w="med" len="med"/>
          </a:ln>
        </p:spPr>
      </p:cxnSp>
      <p:cxnSp>
        <p:nvCxnSpPr>
          <p:cNvPr id="857" name="Google Shape;857;p1"/>
          <p:cNvCxnSpPr/>
          <p:nvPr/>
        </p:nvCxnSpPr>
        <p:spPr>
          <a:xfrm>
            <a:off x="5492344" y="2985452"/>
            <a:ext cx="579645" cy="267199"/>
          </a:xfrm>
          <a:prstGeom prst="straightConnector1">
            <a:avLst/>
          </a:prstGeom>
          <a:noFill/>
          <a:ln w="76200" cap="flat" cmpd="sng">
            <a:solidFill>
              <a:schemeClr val="dk1"/>
            </a:solidFill>
            <a:prstDash val="solid"/>
            <a:miter lim="800000"/>
            <a:headEnd type="none" w="sm" len="sm"/>
            <a:tailEnd type="triangle" w="med" len="med"/>
          </a:ln>
        </p:spPr>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61"/>
        <p:cNvGrpSpPr/>
        <p:nvPr/>
      </p:nvGrpSpPr>
      <p:grpSpPr>
        <a:xfrm>
          <a:off x="0" y="0"/>
          <a:ext cx="0" cy="0"/>
          <a:chOff x="0" y="0"/>
          <a:chExt cx="0" cy="0"/>
        </a:xfrm>
      </p:grpSpPr>
      <p:sp>
        <p:nvSpPr>
          <p:cNvPr id="862" name="Google Shape;862;p2"/>
          <p:cNvSpPr/>
          <p:nvPr/>
        </p:nvSpPr>
        <p:spPr>
          <a:xfrm>
            <a:off x="1561515" y="1596682"/>
            <a:ext cx="8961120" cy="4832052"/>
          </a:xfrm>
          <a:prstGeom prst="rect">
            <a:avLst/>
          </a:prstGeom>
          <a:noFill/>
          <a:ln>
            <a:noFill/>
          </a:ln>
        </p:spPr>
        <p:txBody>
          <a:bodyPr spcFirstLastPara="1" wrap="square" lIns="91425" tIns="45700" rIns="91425" bIns="45700" anchor="t" anchorCtr="0">
            <a:spAutoFit/>
          </a:bodyPr>
          <a:lstStyle/>
          <a:p>
            <a:pPr marL="342900" marR="0" lvl="0" indent="-342900" algn="l" rtl="0">
              <a:lnSpc>
                <a:spcPct val="100000"/>
              </a:lnSpc>
              <a:spcBef>
                <a:spcPts val="0"/>
              </a:spcBef>
              <a:spcAft>
                <a:spcPts val="0"/>
              </a:spcAft>
              <a:buClr>
                <a:srgbClr val="595959"/>
              </a:buClr>
              <a:buSzPts val="2400"/>
              <a:buFont typeface="Arial"/>
              <a:buChar char="•"/>
            </a:pPr>
            <a:r>
              <a:rPr lang="en-GB" sz="2000" b="0" i="0" u="none" strike="noStrike" cap="none" dirty="0">
                <a:solidFill>
                  <a:srgbClr val="595959"/>
                </a:solidFill>
                <a:latin typeface="Comic Sans MS"/>
                <a:ea typeface="Comic Sans MS"/>
                <a:cs typeface="Comic Sans MS"/>
                <a:sym typeface="Comic Sans MS"/>
              </a:rPr>
              <a:t>Reception is the next developmental stage of learning following on from Nursery.</a:t>
            </a:r>
            <a:endParaRPr sz="1200" dirty="0"/>
          </a:p>
          <a:p>
            <a:pPr marL="0" marR="0" lvl="0" indent="0" algn="l" rtl="0">
              <a:lnSpc>
                <a:spcPct val="100000"/>
              </a:lnSpc>
              <a:spcBef>
                <a:spcPts val="0"/>
              </a:spcBef>
              <a:spcAft>
                <a:spcPts val="0"/>
              </a:spcAft>
              <a:buClr>
                <a:schemeClr val="dk1"/>
              </a:buClr>
              <a:buSzPts val="2400"/>
              <a:buFont typeface="Arial"/>
              <a:buNone/>
            </a:pPr>
            <a:endParaRPr sz="2000" b="0" i="0" u="none" strike="noStrike" cap="none" dirty="0">
              <a:solidFill>
                <a:srgbClr val="595959"/>
              </a:solidFill>
              <a:latin typeface="Comic Sans MS"/>
              <a:ea typeface="Comic Sans MS"/>
              <a:cs typeface="Comic Sans MS"/>
              <a:sym typeface="Comic Sans MS"/>
            </a:endParaRPr>
          </a:p>
          <a:p>
            <a:pPr marL="342900" marR="0" lvl="0" indent="-342900" algn="l" rtl="0">
              <a:lnSpc>
                <a:spcPct val="100000"/>
              </a:lnSpc>
              <a:spcBef>
                <a:spcPts val="0"/>
              </a:spcBef>
              <a:spcAft>
                <a:spcPts val="0"/>
              </a:spcAft>
              <a:buClr>
                <a:srgbClr val="595959"/>
              </a:buClr>
              <a:buSzPts val="2400"/>
              <a:buFont typeface="Arial"/>
              <a:buChar char="•"/>
            </a:pPr>
            <a:r>
              <a:rPr lang="en-GB" sz="2000" b="0" i="0" u="none" strike="noStrike" cap="none" dirty="0">
                <a:solidFill>
                  <a:srgbClr val="595959"/>
                </a:solidFill>
                <a:latin typeface="Comic Sans MS"/>
                <a:ea typeface="Comic Sans MS"/>
                <a:cs typeface="Comic Sans MS"/>
                <a:sym typeface="Comic Sans MS"/>
              </a:rPr>
              <a:t>We continue to focus on all 7 areas of the EYFS curriculum.</a:t>
            </a:r>
            <a:endParaRPr sz="1200" dirty="0"/>
          </a:p>
          <a:p>
            <a:pPr marL="342900" marR="0" lvl="0" indent="-190500" algn="l" rtl="0">
              <a:lnSpc>
                <a:spcPct val="100000"/>
              </a:lnSpc>
              <a:spcBef>
                <a:spcPts val="0"/>
              </a:spcBef>
              <a:spcAft>
                <a:spcPts val="0"/>
              </a:spcAft>
              <a:buClr>
                <a:schemeClr val="dk1"/>
              </a:buClr>
              <a:buSzPts val="2400"/>
              <a:buFont typeface="Arial"/>
              <a:buNone/>
            </a:pPr>
            <a:endParaRPr sz="2000" b="0" i="0" u="none" strike="noStrike" cap="none" dirty="0">
              <a:solidFill>
                <a:srgbClr val="595959"/>
              </a:solidFill>
              <a:latin typeface="Comic Sans MS"/>
              <a:ea typeface="Comic Sans MS"/>
              <a:cs typeface="Comic Sans MS"/>
              <a:sym typeface="Comic Sans MS"/>
            </a:endParaRPr>
          </a:p>
          <a:p>
            <a:pPr marL="342900" marR="0" lvl="0" indent="-342900" algn="l" rtl="0">
              <a:lnSpc>
                <a:spcPct val="100000"/>
              </a:lnSpc>
              <a:spcBef>
                <a:spcPts val="0"/>
              </a:spcBef>
              <a:spcAft>
                <a:spcPts val="0"/>
              </a:spcAft>
              <a:buClr>
                <a:srgbClr val="595959"/>
              </a:buClr>
              <a:buSzPts val="2400"/>
              <a:buFont typeface="Arial"/>
              <a:buChar char="•"/>
            </a:pPr>
            <a:r>
              <a:rPr lang="en-GB" sz="2000" b="0" i="0" u="none" strike="noStrike" cap="none" dirty="0">
                <a:solidFill>
                  <a:srgbClr val="595959"/>
                </a:solidFill>
                <a:latin typeface="Comic Sans MS"/>
                <a:ea typeface="Comic Sans MS"/>
                <a:cs typeface="Comic Sans MS"/>
                <a:sym typeface="Comic Sans MS"/>
              </a:rPr>
              <a:t>Greater emphasis is given to Literacy and Maths as we follow the guidance, ‘Bold Beginnings’. </a:t>
            </a:r>
            <a:endParaRPr sz="1200" dirty="0"/>
          </a:p>
          <a:p>
            <a:pPr marL="0" marR="0" lvl="0" indent="0" algn="l" rtl="0">
              <a:lnSpc>
                <a:spcPct val="100000"/>
              </a:lnSpc>
              <a:spcBef>
                <a:spcPts val="0"/>
              </a:spcBef>
              <a:spcAft>
                <a:spcPts val="0"/>
              </a:spcAft>
              <a:buClr>
                <a:schemeClr val="dk1"/>
              </a:buClr>
              <a:buSzPts val="2400"/>
              <a:buFont typeface="Arial"/>
              <a:buNone/>
            </a:pPr>
            <a:endParaRPr sz="2000" b="0" i="0" u="none" strike="noStrike" cap="none" dirty="0">
              <a:solidFill>
                <a:srgbClr val="595959"/>
              </a:solidFill>
              <a:latin typeface="Comic Sans MS"/>
              <a:ea typeface="Comic Sans MS"/>
              <a:cs typeface="Comic Sans MS"/>
              <a:sym typeface="Comic Sans MS"/>
            </a:endParaRPr>
          </a:p>
          <a:p>
            <a:pPr marL="342900" marR="0" lvl="0" indent="-342900" algn="l" rtl="0">
              <a:lnSpc>
                <a:spcPct val="100000"/>
              </a:lnSpc>
              <a:spcBef>
                <a:spcPts val="0"/>
              </a:spcBef>
              <a:spcAft>
                <a:spcPts val="0"/>
              </a:spcAft>
              <a:buClr>
                <a:srgbClr val="595959"/>
              </a:buClr>
              <a:buSzPts val="2400"/>
              <a:buFont typeface="Arial"/>
              <a:buChar char="•"/>
            </a:pPr>
            <a:r>
              <a:rPr lang="en-GB" sz="2000" b="0" i="0" u="none" strike="noStrike" cap="none" dirty="0">
                <a:solidFill>
                  <a:srgbClr val="595959"/>
                </a:solidFill>
                <a:latin typeface="Comic Sans MS"/>
                <a:ea typeface="Comic Sans MS"/>
                <a:cs typeface="Comic Sans MS"/>
                <a:sym typeface="Comic Sans MS"/>
              </a:rPr>
              <a:t>There is great emphasis on learning through play and exploration both inside and outside the classroom.</a:t>
            </a:r>
            <a:endParaRPr sz="1200" dirty="0"/>
          </a:p>
          <a:p>
            <a:pPr marL="342900" marR="0" lvl="0" indent="-190500" algn="l" rtl="0">
              <a:lnSpc>
                <a:spcPct val="100000"/>
              </a:lnSpc>
              <a:spcBef>
                <a:spcPts val="0"/>
              </a:spcBef>
              <a:spcAft>
                <a:spcPts val="0"/>
              </a:spcAft>
              <a:buClr>
                <a:schemeClr val="dk1"/>
              </a:buClr>
              <a:buSzPts val="2400"/>
              <a:buFont typeface="Arial"/>
              <a:buNone/>
            </a:pPr>
            <a:endParaRPr sz="2000" b="0" i="0" u="none" strike="noStrike" cap="none" dirty="0">
              <a:solidFill>
                <a:srgbClr val="595959"/>
              </a:solidFill>
              <a:latin typeface="Comic Sans MS"/>
              <a:ea typeface="Comic Sans MS"/>
              <a:cs typeface="Comic Sans MS"/>
              <a:sym typeface="Comic Sans MS"/>
            </a:endParaRPr>
          </a:p>
          <a:p>
            <a:pPr marL="342900" marR="0" lvl="0" indent="-342900" algn="l" rtl="0">
              <a:lnSpc>
                <a:spcPct val="100000"/>
              </a:lnSpc>
              <a:spcBef>
                <a:spcPts val="0"/>
              </a:spcBef>
              <a:spcAft>
                <a:spcPts val="0"/>
              </a:spcAft>
              <a:buClr>
                <a:srgbClr val="595959"/>
              </a:buClr>
              <a:buSzPts val="2400"/>
              <a:buFont typeface="Arial"/>
              <a:buChar char="•"/>
            </a:pPr>
            <a:r>
              <a:rPr lang="en-GB" sz="2000" b="0" i="0" u="none" strike="noStrike" cap="none" dirty="0">
                <a:solidFill>
                  <a:srgbClr val="595959"/>
                </a:solidFill>
                <a:latin typeface="Comic Sans MS"/>
                <a:ea typeface="Comic Sans MS"/>
                <a:cs typeface="Comic Sans MS"/>
                <a:sym typeface="Comic Sans MS"/>
              </a:rPr>
              <a:t>In Reception, we encourage children to develop their independence through the ‘Characteristics of Effective Learning’.</a:t>
            </a:r>
            <a:endParaRPr sz="1200" dirty="0"/>
          </a:p>
          <a:p>
            <a:pPr marL="342900" marR="0" lvl="0" indent="-190500" algn="l" rtl="0">
              <a:lnSpc>
                <a:spcPct val="10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a:p>
            <a:pPr marL="342900" marR="0" lvl="0" indent="-190500" algn="l" rtl="0">
              <a:lnSpc>
                <a:spcPct val="10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p:txBody>
      </p:sp>
      <p:sp>
        <p:nvSpPr>
          <p:cNvPr id="863" name="Google Shape;863;p2"/>
          <p:cNvSpPr txBox="1"/>
          <p:nvPr/>
        </p:nvSpPr>
        <p:spPr>
          <a:xfrm>
            <a:off x="378823" y="357719"/>
            <a:ext cx="10750732"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95959"/>
              </a:buClr>
              <a:buSzPts val="2800"/>
              <a:buFont typeface="Comic Sans MS"/>
              <a:buNone/>
            </a:pPr>
            <a:r>
              <a:rPr lang="en-GB" sz="2800" b="1" i="0" u="none" strike="noStrike" cap="none" dirty="0">
                <a:solidFill>
                  <a:srgbClr val="595959"/>
                </a:solidFill>
                <a:latin typeface="Comic Sans MS"/>
                <a:ea typeface="Comic Sans MS"/>
                <a:cs typeface="Comic Sans MS"/>
                <a:sym typeface="Comic Sans MS"/>
              </a:rPr>
              <a:t>EYFS</a:t>
            </a:r>
            <a:endParaRPr dirty="0"/>
          </a:p>
          <a:p>
            <a:pPr marL="0" marR="0" lvl="0" indent="0" algn="ctr" rtl="0">
              <a:lnSpc>
                <a:spcPct val="100000"/>
              </a:lnSpc>
              <a:spcBef>
                <a:spcPts val="0"/>
              </a:spcBef>
              <a:spcAft>
                <a:spcPts val="0"/>
              </a:spcAft>
              <a:buClr>
                <a:srgbClr val="595959"/>
              </a:buClr>
              <a:buSzPts val="2800"/>
              <a:buFont typeface="Comic Sans MS"/>
              <a:buNone/>
            </a:pPr>
            <a:r>
              <a:rPr lang="en-GB" sz="2800" b="1" i="0" u="none" strike="noStrike" cap="none" dirty="0">
                <a:solidFill>
                  <a:srgbClr val="595959"/>
                </a:solidFill>
                <a:latin typeface="Comic Sans MS"/>
                <a:ea typeface="Comic Sans MS"/>
                <a:cs typeface="Comic Sans MS"/>
                <a:sym typeface="Comic Sans MS"/>
              </a:rPr>
              <a:t> Nursery to Reception</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67"/>
        <p:cNvGrpSpPr/>
        <p:nvPr/>
      </p:nvGrpSpPr>
      <p:grpSpPr>
        <a:xfrm>
          <a:off x="0" y="0"/>
          <a:ext cx="0" cy="0"/>
          <a:chOff x="0" y="0"/>
          <a:chExt cx="0" cy="0"/>
        </a:xfrm>
      </p:grpSpPr>
      <p:sp>
        <p:nvSpPr>
          <p:cNvPr id="868" name="Google Shape;868;p3"/>
          <p:cNvSpPr txBox="1">
            <a:spLocks noGrp="1"/>
          </p:cNvSpPr>
          <p:nvPr>
            <p:ph type="title"/>
          </p:nvPr>
        </p:nvSpPr>
        <p:spPr>
          <a:xfrm>
            <a:off x="577839" y="2404334"/>
            <a:ext cx="4303443" cy="1226372"/>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chemeClr val="dk1"/>
              </a:buClr>
              <a:buSzPct val="100000"/>
              <a:buFont typeface="Comic Sans MS"/>
              <a:buNone/>
            </a:pPr>
            <a:r>
              <a:rPr lang="en-GB" sz="2800" b="1">
                <a:latin typeface="Comic Sans MS"/>
                <a:ea typeface="Comic Sans MS"/>
                <a:cs typeface="Comic Sans MS"/>
                <a:sym typeface="Comic Sans MS"/>
              </a:rPr>
              <a:t>The EYFS areas</a:t>
            </a:r>
            <a:br>
              <a:rPr lang="en-GB" sz="2800" b="1">
                <a:latin typeface="Comic Sans MS"/>
                <a:ea typeface="Comic Sans MS"/>
                <a:cs typeface="Comic Sans MS"/>
                <a:sym typeface="Comic Sans MS"/>
              </a:rPr>
            </a:br>
            <a:r>
              <a:rPr lang="en-GB" sz="2800" b="1">
                <a:latin typeface="Comic Sans MS"/>
                <a:ea typeface="Comic Sans MS"/>
                <a:cs typeface="Comic Sans MS"/>
                <a:sym typeface="Comic Sans MS"/>
              </a:rPr>
              <a:t> </a:t>
            </a:r>
            <a:br>
              <a:rPr lang="en-GB" sz="2800" b="1">
                <a:latin typeface="Comic Sans MS"/>
                <a:ea typeface="Comic Sans MS"/>
                <a:cs typeface="Comic Sans MS"/>
                <a:sym typeface="Comic Sans MS"/>
              </a:rPr>
            </a:br>
            <a:r>
              <a:rPr lang="en-GB" sz="2800" b="1">
                <a:latin typeface="Comic Sans MS"/>
                <a:ea typeface="Comic Sans MS"/>
                <a:cs typeface="Comic Sans MS"/>
                <a:sym typeface="Comic Sans MS"/>
              </a:rPr>
              <a:t>of learning are:</a:t>
            </a:r>
            <a:endParaRPr sz="2800" b="1">
              <a:latin typeface="Comic Sans MS"/>
              <a:ea typeface="Comic Sans MS"/>
              <a:cs typeface="Comic Sans MS"/>
              <a:sym typeface="Comic Sans MS"/>
            </a:endParaRPr>
          </a:p>
        </p:txBody>
      </p:sp>
      <p:pic>
        <p:nvPicPr>
          <p:cNvPr id="869" name="Google Shape;869;p3" descr="Key Stages — Emmanuel School"/>
          <p:cNvPicPr preferRelativeResize="0"/>
          <p:nvPr/>
        </p:nvPicPr>
        <p:blipFill rotWithShape="1">
          <a:blip r:embed="rId3">
            <a:alphaModFix/>
          </a:blip>
          <a:srcRect/>
          <a:stretch/>
        </p:blipFill>
        <p:spPr>
          <a:xfrm>
            <a:off x="5603966" y="0"/>
            <a:ext cx="6054634" cy="605463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74"/>
        <p:cNvGrpSpPr/>
        <p:nvPr/>
      </p:nvGrpSpPr>
      <p:grpSpPr>
        <a:xfrm>
          <a:off x="0" y="0"/>
          <a:ext cx="0" cy="0"/>
          <a:chOff x="0" y="0"/>
          <a:chExt cx="0" cy="0"/>
        </a:xfrm>
      </p:grpSpPr>
      <p:sp>
        <p:nvSpPr>
          <p:cNvPr id="875" name="Google Shape;875;p4"/>
          <p:cNvSpPr txBox="1">
            <a:spLocks noGrp="1"/>
          </p:cNvSpPr>
          <p:nvPr>
            <p:ph type="title"/>
          </p:nvPr>
        </p:nvSpPr>
        <p:spPr>
          <a:xfrm>
            <a:off x="862150" y="1436913"/>
            <a:ext cx="4036422" cy="2181498"/>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2800"/>
              <a:buFont typeface="Comic Sans MS"/>
              <a:buNone/>
            </a:pPr>
            <a:r>
              <a:rPr lang="en-GB" sz="2800" b="1">
                <a:latin typeface="Comic Sans MS"/>
                <a:ea typeface="Comic Sans MS"/>
                <a:cs typeface="Comic Sans MS"/>
                <a:sym typeface="Comic Sans MS"/>
              </a:rPr>
              <a:t>These show different ways of learning and are used to promote growth mindset.</a:t>
            </a:r>
            <a:endParaRPr/>
          </a:p>
        </p:txBody>
      </p:sp>
      <p:pic>
        <p:nvPicPr>
          <p:cNvPr id="876" name="Google Shape;876;p4"/>
          <p:cNvPicPr preferRelativeResize="0"/>
          <p:nvPr/>
        </p:nvPicPr>
        <p:blipFill rotWithShape="1">
          <a:blip r:embed="rId3">
            <a:alphaModFix/>
          </a:blip>
          <a:srcRect l="7602" t="3657" r="5662" b="16650"/>
          <a:stretch/>
        </p:blipFill>
        <p:spPr>
          <a:xfrm>
            <a:off x="6175717" y="147434"/>
            <a:ext cx="5213086" cy="6710566"/>
          </a:xfrm>
          <a:prstGeom prst="rect">
            <a:avLst/>
          </a:prstGeom>
          <a:noFill/>
          <a:ln>
            <a:noFill/>
          </a:ln>
        </p:spPr>
      </p:pic>
      <p:sp>
        <p:nvSpPr>
          <p:cNvPr id="2" name="Rectangle 1"/>
          <p:cNvSpPr/>
          <p:nvPr/>
        </p:nvSpPr>
        <p:spPr>
          <a:xfrm>
            <a:off x="8271803" y="1336431"/>
            <a:ext cx="393896" cy="10048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8452339" y="5301181"/>
            <a:ext cx="393896" cy="10048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8942365" y="5298837"/>
            <a:ext cx="393896" cy="10048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60"/>
        <p:cNvGrpSpPr/>
        <p:nvPr/>
      </p:nvGrpSpPr>
      <p:grpSpPr>
        <a:xfrm>
          <a:off x="0" y="0"/>
          <a:ext cx="0" cy="0"/>
          <a:chOff x="0" y="0"/>
          <a:chExt cx="0" cy="0"/>
        </a:xfrm>
      </p:grpSpPr>
      <p:pic>
        <p:nvPicPr>
          <p:cNvPr id="961" name="Google Shape;961;p16" descr="https://images-na.ssl-images-amazon.com/images/I/51D-8DQi8OL._SY493_BO1,204,203,200_.jpg"/>
          <p:cNvPicPr preferRelativeResize="0"/>
          <p:nvPr/>
        </p:nvPicPr>
        <p:blipFill rotWithShape="1">
          <a:blip r:embed="rId3">
            <a:alphaModFix/>
          </a:blip>
          <a:srcRect/>
          <a:stretch/>
        </p:blipFill>
        <p:spPr>
          <a:xfrm>
            <a:off x="324388" y="804569"/>
            <a:ext cx="4762500" cy="4714876"/>
          </a:xfrm>
          <a:prstGeom prst="rect">
            <a:avLst/>
          </a:prstGeom>
          <a:noFill/>
          <a:ln>
            <a:noFill/>
          </a:ln>
        </p:spPr>
      </p:pic>
      <p:sp>
        <p:nvSpPr>
          <p:cNvPr id="962" name="Google Shape;962;p16"/>
          <p:cNvSpPr txBox="1"/>
          <p:nvPr/>
        </p:nvSpPr>
        <p:spPr>
          <a:xfrm>
            <a:off x="5261316" y="715203"/>
            <a:ext cx="6563584" cy="489360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i="0" u="sng" strike="noStrike" cap="none" dirty="0">
                <a:solidFill>
                  <a:schemeClr val="dk1"/>
                </a:solidFill>
                <a:latin typeface="Comic Sans MS"/>
                <a:ea typeface="Comic Sans MS"/>
                <a:cs typeface="Comic Sans MS"/>
                <a:sym typeface="Comic Sans MS"/>
              </a:rPr>
              <a:t>Wellbeing and the Colour monster</a:t>
            </a:r>
            <a:endParaRPr dirty="0"/>
          </a:p>
          <a:p>
            <a:pPr marL="0" marR="0" lvl="0" indent="0" algn="l" rtl="0">
              <a:spcBef>
                <a:spcPts val="0"/>
              </a:spcBef>
              <a:spcAft>
                <a:spcPts val="0"/>
              </a:spcAft>
              <a:buNone/>
            </a:pPr>
            <a:endParaRPr sz="2400" dirty="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r>
              <a:rPr lang="en-GB" sz="2000" dirty="0">
                <a:solidFill>
                  <a:schemeClr val="dk1"/>
                </a:solidFill>
                <a:latin typeface="Comic Sans MS"/>
                <a:ea typeface="Comic Sans MS"/>
                <a:cs typeface="Comic Sans MS"/>
                <a:sym typeface="Comic Sans MS"/>
              </a:rPr>
              <a:t>We are hoping that your children will come home and talk to you about The Colour Monster.  The Colour Monster helps children to understand and express the confusing emotions that they sometimes feel through the use of colour.</a:t>
            </a:r>
            <a:endParaRPr sz="1200" dirty="0"/>
          </a:p>
          <a:p>
            <a:pPr marL="0" marR="0" lvl="0" indent="0" algn="l" rtl="0">
              <a:spcBef>
                <a:spcPts val="0"/>
              </a:spcBef>
              <a:spcAft>
                <a:spcPts val="0"/>
              </a:spcAft>
              <a:buNone/>
            </a:pPr>
            <a:endParaRPr sz="2000" dirty="0">
              <a:solidFill>
                <a:schemeClr val="dk1"/>
              </a:solidFill>
              <a:latin typeface="Comic Sans MS"/>
              <a:ea typeface="Comic Sans MS"/>
              <a:cs typeface="Comic Sans MS"/>
              <a:sym typeface="Comic Sans MS"/>
            </a:endParaRPr>
          </a:p>
          <a:p>
            <a:pPr marL="0" marR="0" lvl="0" indent="0" algn="l" rtl="0">
              <a:spcBef>
                <a:spcPts val="0"/>
              </a:spcBef>
              <a:spcAft>
                <a:spcPts val="0"/>
              </a:spcAft>
              <a:buNone/>
            </a:pPr>
            <a:r>
              <a:rPr lang="en-GB" sz="2000" dirty="0">
                <a:solidFill>
                  <a:schemeClr val="dk1"/>
                </a:solidFill>
                <a:latin typeface="Comic Sans MS"/>
                <a:ea typeface="Comic Sans MS"/>
                <a:cs typeface="Comic Sans MS"/>
                <a:sym typeface="Comic Sans MS"/>
              </a:rPr>
              <a:t>Blue – sad and upset</a:t>
            </a:r>
            <a:endParaRPr sz="1200" dirty="0"/>
          </a:p>
          <a:p>
            <a:pPr marL="0" marR="0" lvl="0" indent="0" algn="l" rtl="0">
              <a:spcBef>
                <a:spcPts val="0"/>
              </a:spcBef>
              <a:spcAft>
                <a:spcPts val="0"/>
              </a:spcAft>
              <a:buNone/>
            </a:pPr>
            <a:r>
              <a:rPr lang="en-GB" sz="2000" dirty="0">
                <a:solidFill>
                  <a:schemeClr val="dk1"/>
                </a:solidFill>
                <a:latin typeface="Comic Sans MS"/>
                <a:ea typeface="Comic Sans MS"/>
                <a:cs typeface="Comic Sans MS"/>
                <a:sym typeface="Comic Sans MS"/>
              </a:rPr>
              <a:t>Yellow – happy and cheerful</a:t>
            </a:r>
            <a:endParaRPr sz="1200" dirty="0"/>
          </a:p>
          <a:p>
            <a:pPr marL="0" marR="0" lvl="0" indent="0" algn="l" rtl="0">
              <a:spcBef>
                <a:spcPts val="0"/>
              </a:spcBef>
              <a:spcAft>
                <a:spcPts val="0"/>
              </a:spcAft>
              <a:buNone/>
            </a:pPr>
            <a:r>
              <a:rPr lang="en-GB" sz="2000" dirty="0">
                <a:solidFill>
                  <a:schemeClr val="dk1"/>
                </a:solidFill>
                <a:latin typeface="Comic Sans MS"/>
                <a:ea typeface="Comic Sans MS"/>
                <a:cs typeface="Comic Sans MS"/>
                <a:sym typeface="Comic Sans MS"/>
              </a:rPr>
              <a:t>Green – calm and relaxed</a:t>
            </a:r>
            <a:endParaRPr sz="1200" dirty="0"/>
          </a:p>
          <a:p>
            <a:pPr marL="0" marR="0" lvl="0" indent="0" algn="l" rtl="0">
              <a:spcBef>
                <a:spcPts val="0"/>
              </a:spcBef>
              <a:spcAft>
                <a:spcPts val="0"/>
              </a:spcAft>
              <a:buNone/>
            </a:pPr>
            <a:r>
              <a:rPr lang="en-GB" sz="2000" dirty="0">
                <a:solidFill>
                  <a:schemeClr val="dk1"/>
                </a:solidFill>
                <a:latin typeface="Comic Sans MS"/>
                <a:ea typeface="Comic Sans MS"/>
                <a:cs typeface="Comic Sans MS"/>
                <a:sym typeface="Comic Sans MS"/>
              </a:rPr>
              <a:t>Red – anger and frustration</a:t>
            </a:r>
            <a:endParaRPr sz="1200" dirty="0"/>
          </a:p>
          <a:p>
            <a:pPr marL="0" marR="0" lvl="0" indent="0" algn="l" rtl="0">
              <a:spcBef>
                <a:spcPts val="0"/>
              </a:spcBef>
              <a:spcAft>
                <a:spcPts val="0"/>
              </a:spcAft>
              <a:buNone/>
            </a:pPr>
            <a:r>
              <a:rPr lang="en-GB" sz="2000" dirty="0">
                <a:solidFill>
                  <a:schemeClr val="dk1"/>
                </a:solidFill>
                <a:latin typeface="Comic Sans MS"/>
                <a:ea typeface="Comic Sans MS"/>
                <a:cs typeface="Comic Sans MS"/>
                <a:sym typeface="Comic Sans MS"/>
              </a:rPr>
              <a:t>Black – scared and anxious</a:t>
            </a:r>
            <a:endParaRPr sz="1200" dirty="0"/>
          </a:p>
          <a:p>
            <a:pPr marL="0" marR="0" lvl="0" indent="0" algn="l" rtl="0">
              <a:spcBef>
                <a:spcPts val="0"/>
              </a:spcBef>
              <a:spcAft>
                <a:spcPts val="0"/>
              </a:spcAft>
              <a:buNone/>
            </a:pPr>
            <a:r>
              <a:rPr lang="en-GB" sz="2000" dirty="0">
                <a:solidFill>
                  <a:schemeClr val="dk1"/>
                </a:solidFill>
                <a:latin typeface="Comic Sans MS"/>
                <a:ea typeface="Comic Sans MS"/>
                <a:cs typeface="Comic Sans MS"/>
                <a:sym typeface="Comic Sans MS"/>
              </a:rPr>
              <a:t>Pink – love and affection</a:t>
            </a:r>
            <a:endParaRPr sz="1200" dirty="0"/>
          </a:p>
          <a:p>
            <a:pPr marL="0" marR="0" lvl="0" indent="0" algn="l" rtl="0">
              <a:spcBef>
                <a:spcPts val="0"/>
              </a:spcBef>
              <a:spcAft>
                <a:spcPts val="0"/>
              </a:spcAft>
              <a:buNone/>
            </a:pPr>
            <a:r>
              <a:rPr lang="en-GB" sz="2000" dirty="0">
                <a:solidFill>
                  <a:schemeClr val="dk1"/>
                </a:solidFill>
                <a:latin typeface="Comic Sans MS"/>
                <a:ea typeface="Comic Sans MS"/>
                <a:cs typeface="Comic Sans MS"/>
                <a:sym typeface="Comic Sans MS"/>
              </a:rPr>
              <a:t>Mixed up – confused and unsure</a:t>
            </a:r>
            <a:endParaRPr sz="2000" dirty="0">
              <a:solidFill>
                <a:schemeClr val="dk1"/>
              </a:solidFill>
              <a:latin typeface="Comic Sans MS"/>
              <a:ea typeface="Comic Sans MS"/>
              <a:cs typeface="Comic Sans MS"/>
              <a:sym typeface="Comic Sans M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80"/>
        <p:cNvGrpSpPr/>
        <p:nvPr/>
      </p:nvGrpSpPr>
      <p:grpSpPr>
        <a:xfrm>
          <a:off x="0" y="0"/>
          <a:ext cx="0" cy="0"/>
          <a:chOff x="0" y="0"/>
          <a:chExt cx="0" cy="0"/>
        </a:xfrm>
      </p:grpSpPr>
      <p:sp>
        <p:nvSpPr>
          <p:cNvPr id="881" name="Google Shape;881;p5"/>
          <p:cNvSpPr txBox="1">
            <a:spLocks noGrp="1"/>
          </p:cNvSpPr>
          <p:nvPr>
            <p:ph type="title"/>
          </p:nvPr>
        </p:nvSpPr>
        <p:spPr>
          <a:xfrm>
            <a:off x="0" y="744583"/>
            <a:ext cx="11965577" cy="508684"/>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2800"/>
              <a:buFont typeface="Comic Sans MS"/>
              <a:buNone/>
            </a:pPr>
            <a:r>
              <a:rPr lang="en-GB" sz="2800" b="1">
                <a:latin typeface="Comic Sans MS"/>
                <a:ea typeface="Comic Sans MS"/>
                <a:cs typeface="Comic Sans MS"/>
                <a:sym typeface="Comic Sans MS"/>
              </a:rPr>
              <a:t>A Typical Day in Reception Will Include:</a:t>
            </a:r>
            <a:endParaRPr sz="2800" b="1">
              <a:latin typeface="Comic Sans MS"/>
              <a:ea typeface="Comic Sans MS"/>
              <a:cs typeface="Comic Sans MS"/>
              <a:sym typeface="Comic Sans MS"/>
            </a:endParaRPr>
          </a:p>
        </p:txBody>
      </p:sp>
      <p:sp>
        <p:nvSpPr>
          <p:cNvPr id="882" name="Google Shape;882;p5"/>
          <p:cNvSpPr/>
          <p:nvPr/>
        </p:nvSpPr>
        <p:spPr>
          <a:xfrm>
            <a:off x="5049355" y="1810950"/>
            <a:ext cx="7142645" cy="3477835"/>
          </a:xfrm>
          <a:prstGeom prst="rect">
            <a:avLst/>
          </a:prstGeom>
          <a:noFill/>
          <a:ln>
            <a:noFill/>
          </a:ln>
        </p:spPr>
        <p:txBody>
          <a:bodyPr spcFirstLastPara="1" wrap="square" lIns="91425" tIns="45700" rIns="91425" bIns="45700" anchor="t" anchorCtr="0">
            <a:spAutoFit/>
          </a:bodyPr>
          <a:lstStyle/>
          <a:p>
            <a:pPr marL="342900" indent="-342900">
              <a:buClr>
                <a:srgbClr val="595959"/>
              </a:buClr>
              <a:buSzPts val="2400"/>
              <a:buFont typeface="Arial" panose="020B0604020202020204" pitchFamily="34" charset="0"/>
              <a:buChar char="•"/>
            </a:pPr>
            <a:r>
              <a:rPr lang="en-GB" sz="2000" b="0" i="0" u="none" strike="noStrike" cap="none" dirty="0">
                <a:solidFill>
                  <a:srgbClr val="595959"/>
                </a:solidFill>
                <a:latin typeface="Comic Sans MS"/>
                <a:ea typeface="Comic Sans MS"/>
                <a:cs typeface="Comic Sans MS"/>
                <a:sym typeface="Comic Sans MS"/>
              </a:rPr>
              <a:t>Fine motor activities</a:t>
            </a:r>
            <a:endParaRPr sz="2000" b="0" i="0" u="none" strike="noStrike" cap="none" dirty="0">
              <a:solidFill>
                <a:srgbClr val="595959"/>
              </a:solidFill>
              <a:latin typeface="Comic Sans MS"/>
              <a:ea typeface="Comic Sans MS"/>
              <a:cs typeface="Comic Sans MS"/>
              <a:sym typeface="Comic Sans MS"/>
            </a:endParaRPr>
          </a:p>
          <a:p>
            <a:pPr marL="342900" lvl="1" indent="-342900">
              <a:buClr>
                <a:srgbClr val="595959"/>
              </a:buClr>
              <a:buSzPts val="2400"/>
              <a:buFont typeface="Arial" panose="020B0604020202020204" pitchFamily="34" charset="0"/>
              <a:buChar char="•"/>
            </a:pPr>
            <a:r>
              <a:rPr lang="en-GB" sz="2000" dirty="0">
                <a:solidFill>
                  <a:srgbClr val="595959"/>
                </a:solidFill>
                <a:latin typeface="Comic Sans MS"/>
                <a:ea typeface="Comic Sans MS"/>
                <a:cs typeface="Comic Sans MS"/>
                <a:sym typeface="Comic Sans MS"/>
              </a:rPr>
              <a:t>Read Write Inc.</a:t>
            </a:r>
            <a:endParaRPr sz="2000" dirty="0">
              <a:solidFill>
                <a:srgbClr val="595959"/>
              </a:solidFill>
              <a:latin typeface="Comic Sans MS"/>
              <a:ea typeface="Comic Sans MS"/>
              <a:cs typeface="Comic Sans MS"/>
              <a:sym typeface="Comic Sans MS"/>
            </a:endParaRPr>
          </a:p>
          <a:p>
            <a:pPr marL="342900" lvl="1" indent="-342900">
              <a:buClr>
                <a:srgbClr val="595959"/>
              </a:buClr>
              <a:buSzPts val="2400"/>
              <a:buFont typeface="Arial" panose="020B0604020202020204" pitchFamily="34" charset="0"/>
              <a:buChar char="•"/>
            </a:pPr>
            <a:r>
              <a:rPr lang="en-GB" sz="2000" dirty="0" smtClean="0">
                <a:solidFill>
                  <a:srgbClr val="595959"/>
                </a:solidFill>
                <a:latin typeface="Comic Sans MS"/>
                <a:ea typeface="Comic Sans MS"/>
                <a:cs typeface="Comic Sans MS"/>
                <a:sym typeface="Comic Sans MS"/>
              </a:rPr>
              <a:t>Literacy</a:t>
            </a:r>
            <a:endParaRPr sz="2000" dirty="0"/>
          </a:p>
          <a:p>
            <a:pPr marL="342900" lvl="1" indent="-342900">
              <a:buClr>
                <a:srgbClr val="595959"/>
              </a:buClr>
              <a:buSzPts val="2400"/>
              <a:buFont typeface="Arial" panose="020B0604020202020204" pitchFamily="34" charset="0"/>
              <a:buChar char="•"/>
            </a:pPr>
            <a:r>
              <a:rPr lang="en-GB" sz="2000" b="0" i="0" u="none" strike="noStrike" cap="none" dirty="0">
                <a:solidFill>
                  <a:srgbClr val="595959"/>
                </a:solidFill>
                <a:latin typeface="Comic Sans MS"/>
                <a:ea typeface="Comic Sans MS"/>
                <a:cs typeface="Comic Sans MS"/>
                <a:sym typeface="Comic Sans MS"/>
              </a:rPr>
              <a:t>Playtime and fruit </a:t>
            </a:r>
            <a:endParaRPr sz="2000" b="0" i="0" u="none" strike="noStrike" cap="none" dirty="0">
              <a:solidFill>
                <a:srgbClr val="595959"/>
              </a:solidFill>
              <a:latin typeface="Comic Sans MS"/>
              <a:ea typeface="Comic Sans MS"/>
              <a:cs typeface="Comic Sans MS"/>
              <a:sym typeface="Comic Sans MS"/>
            </a:endParaRPr>
          </a:p>
          <a:p>
            <a:pPr marL="342900" lvl="1" indent="-342900">
              <a:buClr>
                <a:srgbClr val="595959"/>
              </a:buClr>
              <a:buSzPts val="2400"/>
              <a:buFont typeface="Arial" panose="020B0604020202020204" pitchFamily="34" charset="0"/>
              <a:buChar char="•"/>
            </a:pPr>
            <a:r>
              <a:rPr lang="en-GB" sz="2000" dirty="0">
                <a:solidFill>
                  <a:srgbClr val="595959"/>
                </a:solidFill>
                <a:latin typeface="Comic Sans MS"/>
                <a:ea typeface="Comic Sans MS"/>
                <a:cs typeface="Comic Sans MS"/>
                <a:sym typeface="Comic Sans MS"/>
              </a:rPr>
              <a:t>Maths</a:t>
            </a:r>
            <a:r>
              <a:rPr lang="en-GB" sz="2000" b="0" i="0" u="none" strike="noStrike" cap="none" dirty="0">
                <a:solidFill>
                  <a:srgbClr val="595959"/>
                </a:solidFill>
                <a:latin typeface="Comic Sans MS"/>
                <a:ea typeface="Comic Sans MS"/>
                <a:cs typeface="Comic Sans MS"/>
                <a:sym typeface="Comic Sans MS"/>
              </a:rPr>
              <a:t> </a:t>
            </a:r>
            <a:endParaRPr sz="2000" dirty="0"/>
          </a:p>
          <a:p>
            <a:pPr marL="342900" lvl="1" indent="-342900">
              <a:buClr>
                <a:srgbClr val="595959"/>
              </a:buClr>
              <a:buSzPts val="2400"/>
              <a:buFont typeface="Arial" panose="020B0604020202020204" pitchFamily="34" charset="0"/>
              <a:buChar char="•"/>
            </a:pPr>
            <a:r>
              <a:rPr lang="en-GB" sz="2000" b="0" i="0" u="none" strike="noStrike" cap="none" dirty="0">
                <a:solidFill>
                  <a:srgbClr val="595959"/>
                </a:solidFill>
                <a:latin typeface="Comic Sans MS"/>
                <a:ea typeface="Comic Sans MS"/>
                <a:cs typeface="Comic Sans MS"/>
                <a:sym typeface="Comic Sans MS"/>
              </a:rPr>
              <a:t>Lunch time</a:t>
            </a:r>
            <a:endParaRPr sz="2000" b="0" i="0" u="none" strike="noStrike" cap="none" dirty="0">
              <a:solidFill>
                <a:srgbClr val="595959"/>
              </a:solidFill>
              <a:latin typeface="Comic Sans MS"/>
              <a:ea typeface="Comic Sans MS"/>
              <a:cs typeface="Comic Sans MS"/>
              <a:sym typeface="Comic Sans MS"/>
            </a:endParaRPr>
          </a:p>
          <a:p>
            <a:pPr marL="342900" lvl="1" indent="-342900">
              <a:buClr>
                <a:srgbClr val="595959"/>
              </a:buClr>
              <a:buSzPts val="2400"/>
              <a:buFont typeface="Arial" panose="020B0604020202020204" pitchFamily="34" charset="0"/>
              <a:buChar char="•"/>
            </a:pPr>
            <a:r>
              <a:rPr lang="en-GB" sz="2000" b="0" i="0" u="none" strike="noStrike" cap="none" dirty="0">
                <a:solidFill>
                  <a:srgbClr val="595959"/>
                </a:solidFill>
                <a:latin typeface="Comic Sans MS"/>
                <a:ea typeface="Comic Sans MS"/>
                <a:cs typeface="Comic Sans MS"/>
                <a:sym typeface="Comic Sans MS"/>
              </a:rPr>
              <a:t>Registers</a:t>
            </a:r>
            <a:endParaRPr sz="2000" b="0" i="0" u="none" strike="noStrike" cap="none" dirty="0">
              <a:solidFill>
                <a:srgbClr val="595959"/>
              </a:solidFill>
              <a:latin typeface="Comic Sans MS"/>
              <a:ea typeface="Comic Sans MS"/>
              <a:cs typeface="Comic Sans MS"/>
              <a:sym typeface="Comic Sans MS"/>
            </a:endParaRPr>
          </a:p>
          <a:p>
            <a:pPr marL="342900" lvl="1" indent="-342900">
              <a:buClr>
                <a:srgbClr val="595959"/>
              </a:buClr>
              <a:buSzPts val="2400"/>
              <a:buFont typeface="Arial" panose="020B0604020202020204" pitchFamily="34" charset="0"/>
              <a:buChar char="•"/>
            </a:pPr>
            <a:r>
              <a:rPr lang="en-GB" sz="2000" b="0" i="0" u="none" strike="noStrike" cap="none" dirty="0">
                <a:solidFill>
                  <a:srgbClr val="595959"/>
                </a:solidFill>
                <a:latin typeface="Comic Sans MS"/>
                <a:ea typeface="Comic Sans MS"/>
                <a:cs typeface="Comic Sans MS"/>
                <a:sym typeface="Comic Sans MS"/>
              </a:rPr>
              <a:t>Input from another area of the curriculum </a:t>
            </a:r>
            <a:endParaRPr sz="2000" b="0" i="0" u="none" strike="noStrike" cap="none" dirty="0">
              <a:solidFill>
                <a:srgbClr val="595959"/>
              </a:solidFill>
              <a:latin typeface="Comic Sans MS"/>
              <a:ea typeface="Comic Sans MS"/>
              <a:cs typeface="Comic Sans MS"/>
              <a:sym typeface="Comic Sans MS"/>
            </a:endParaRPr>
          </a:p>
          <a:p>
            <a:pPr marL="342900" lvl="1" indent="-342900">
              <a:buClr>
                <a:srgbClr val="595959"/>
              </a:buClr>
              <a:buSzPts val="2400"/>
              <a:buFont typeface="Arial" panose="020B0604020202020204" pitchFamily="34" charset="0"/>
              <a:buChar char="•"/>
            </a:pPr>
            <a:r>
              <a:rPr lang="en-GB" sz="2000" b="0" i="0" u="none" strike="noStrike" cap="none" dirty="0">
                <a:solidFill>
                  <a:srgbClr val="595959"/>
                </a:solidFill>
                <a:latin typeface="Comic Sans MS"/>
                <a:ea typeface="Comic Sans MS"/>
                <a:cs typeface="Comic Sans MS"/>
                <a:sym typeface="Comic Sans MS"/>
              </a:rPr>
              <a:t>Child initiated learning</a:t>
            </a:r>
            <a:endParaRPr sz="2000" dirty="0"/>
          </a:p>
          <a:p>
            <a:pPr marL="342900" lvl="1" indent="-342900">
              <a:buClr>
                <a:srgbClr val="595959"/>
              </a:buClr>
              <a:buSzPts val="2400"/>
              <a:buFont typeface="Arial" panose="020B0604020202020204" pitchFamily="34" charset="0"/>
              <a:buChar char="•"/>
            </a:pPr>
            <a:r>
              <a:rPr lang="en-GB" sz="2000" b="0" i="0" u="none" strike="noStrike" cap="none" dirty="0">
                <a:solidFill>
                  <a:srgbClr val="595959"/>
                </a:solidFill>
                <a:latin typeface="Comic Sans MS"/>
                <a:ea typeface="Comic Sans MS"/>
                <a:cs typeface="Comic Sans MS"/>
                <a:sym typeface="Comic Sans MS"/>
              </a:rPr>
              <a:t>Story</a:t>
            </a:r>
            <a:endParaRPr sz="2000" b="0" i="0" u="none" strike="noStrike" cap="none" dirty="0">
              <a:solidFill>
                <a:srgbClr val="595959"/>
              </a:solidFill>
              <a:latin typeface="Comic Sans MS"/>
              <a:ea typeface="Comic Sans MS"/>
              <a:cs typeface="Comic Sans MS"/>
              <a:sym typeface="Comic Sans MS"/>
            </a:endParaRPr>
          </a:p>
          <a:p>
            <a:pPr marL="342900" lvl="1" indent="-342900">
              <a:buClr>
                <a:srgbClr val="595959"/>
              </a:buClr>
              <a:buSzPts val="2400"/>
              <a:buFont typeface="Arial" panose="020B0604020202020204" pitchFamily="34" charset="0"/>
              <a:buChar char="•"/>
            </a:pPr>
            <a:r>
              <a:rPr lang="en-GB" sz="2000" b="0" i="0" u="none" strike="noStrike" cap="none" dirty="0">
                <a:solidFill>
                  <a:srgbClr val="595959"/>
                </a:solidFill>
                <a:latin typeface="Comic Sans MS"/>
                <a:ea typeface="Comic Sans MS"/>
                <a:cs typeface="Comic Sans MS"/>
                <a:sym typeface="Comic Sans MS"/>
              </a:rPr>
              <a:t>Home time</a:t>
            </a:r>
            <a:endParaRPr sz="2000" b="0" i="0" u="none" strike="noStrike" cap="none" dirty="0">
              <a:solidFill>
                <a:srgbClr val="595959"/>
              </a:solidFill>
              <a:latin typeface="Comic Sans MS"/>
              <a:ea typeface="Comic Sans MS"/>
              <a:cs typeface="Comic Sans MS"/>
              <a:sym typeface="Comic Sans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87"/>
        <p:cNvGrpSpPr/>
        <p:nvPr/>
      </p:nvGrpSpPr>
      <p:grpSpPr>
        <a:xfrm>
          <a:off x="0" y="0"/>
          <a:ext cx="0" cy="0"/>
          <a:chOff x="0" y="0"/>
          <a:chExt cx="0" cy="0"/>
        </a:xfrm>
      </p:grpSpPr>
      <p:sp>
        <p:nvSpPr>
          <p:cNvPr id="888" name="Google Shape;888;p6"/>
          <p:cNvSpPr txBox="1"/>
          <p:nvPr/>
        </p:nvSpPr>
        <p:spPr>
          <a:xfrm>
            <a:off x="-96119" y="276024"/>
            <a:ext cx="12192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95959"/>
              </a:buClr>
              <a:buSzPts val="2800"/>
              <a:buFont typeface="Comic Sans MS"/>
              <a:buNone/>
            </a:pPr>
            <a:r>
              <a:rPr lang="en-GB" sz="2800" b="0" i="0" u="none" strike="noStrike" cap="none">
                <a:solidFill>
                  <a:srgbClr val="595959"/>
                </a:solidFill>
                <a:latin typeface="Comic Sans MS"/>
                <a:ea typeface="Comic Sans MS"/>
                <a:cs typeface="Comic Sans MS"/>
                <a:sym typeface="Comic Sans MS"/>
              </a:rPr>
              <a:t>In your child’s book bag</a:t>
            </a:r>
            <a:endParaRPr/>
          </a:p>
        </p:txBody>
      </p:sp>
      <p:sp>
        <p:nvSpPr>
          <p:cNvPr id="889" name="Google Shape;889;p6"/>
          <p:cNvSpPr txBox="1"/>
          <p:nvPr/>
        </p:nvSpPr>
        <p:spPr>
          <a:xfrm>
            <a:off x="10100602" y="537634"/>
            <a:ext cx="1828801" cy="532449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2000"/>
              <a:buFont typeface="Arial"/>
              <a:buNone/>
            </a:pPr>
            <a:endParaRPr sz="2000" b="0" i="0" u="none" strike="noStrike" cap="none" dirty="0">
              <a:solidFill>
                <a:srgbClr val="595959"/>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2000"/>
              <a:buFont typeface="Arial"/>
              <a:buNone/>
            </a:pPr>
            <a:endParaRPr sz="2000" b="0" i="0" u="none" strike="noStrike" cap="none" dirty="0">
              <a:solidFill>
                <a:srgbClr val="595959"/>
              </a:solidFill>
              <a:latin typeface="Comic Sans MS"/>
              <a:ea typeface="Comic Sans MS"/>
              <a:cs typeface="Comic Sans MS"/>
              <a:sym typeface="Comic Sans MS"/>
            </a:endParaRPr>
          </a:p>
          <a:p>
            <a:pPr marR="0" lvl="0" rtl="0">
              <a:lnSpc>
                <a:spcPct val="100000"/>
              </a:lnSpc>
              <a:spcBef>
                <a:spcPts val="0"/>
              </a:spcBef>
              <a:spcAft>
                <a:spcPts val="0"/>
              </a:spcAft>
              <a:buClr>
                <a:srgbClr val="595959"/>
              </a:buClr>
              <a:buSzPts val="2000"/>
            </a:pPr>
            <a:r>
              <a:rPr lang="en-GB" sz="2000" b="0" i="0" u="none" strike="noStrike" cap="none" dirty="0" smtClean="0">
                <a:solidFill>
                  <a:srgbClr val="595959"/>
                </a:solidFill>
                <a:latin typeface="Comic Sans MS"/>
                <a:ea typeface="Comic Sans MS"/>
                <a:cs typeface="Comic Sans MS"/>
                <a:sym typeface="Comic Sans MS"/>
              </a:rPr>
              <a:t>These items are for you to use at home. </a:t>
            </a:r>
          </a:p>
          <a:p>
            <a:pPr marR="0" lvl="0" rtl="0">
              <a:lnSpc>
                <a:spcPct val="100000"/>
              </a:lnSpc>
              <a:spcBef>
                <a:spcPts val="0"/>
              </a:spcBef>
              <a:spcAft>
                <a:spcPts val="0"/>
              </a:spcAft>
              <a:buClr>
                <a:srgbClr val="595959"/>
              </a:buClr>
              <a:buSzPts val="2000"/>
            </a:pPr>
            <a:endParaRPr lang="en-GB" sz="2000" dirty="0">
              <a:solidFill>
                <a:srgbClr val="595959"/>
              </a:solidFill>
              <a:latin typeface="Comic Sans MS"/>
              <a:ea typeface="Comic Sans MS"/>
              <a:cs typeface="Comic Sans MS"/>
              <a:sym typeface="Comic Sans MS"/>
            </a:endParaRPr>
          </a:p>
          <a:p>
            <a:pPr marR="0" lvl="0" rtl="0">
              <a:lnSpc>
                <a:spcPct val="100000"/>
              </a:lnSpc>
              <a:spcBef>
                <a:spcPts val="0"/>
              </a:spcBef>
              <a:spcAft>
                <a:spcPts val="0"/>
              </a:spcAft>
              <a:buClr>
                <a:srgbClr val="595959"/>
              </a:buClr>
              <a:buSzPts val="2000"/>
            </a:pPr>
            <a:r>
              <a:rPr lang="en-GB" sz="2000" b="0" i="0" u="none" strike="noStrike" cap="none" dirty="0" smtClean="0">
                <a:solidFill>
                  <a:srgbClr val="595959"/>
                </a:solidFill>
                <a:latin typeface="Comic Sans MS"/>
                <a:ea typeface="Comic Sans MS"/>
                <a:cs typeface="Comic Sans MS"/>
                <a:sym typeface="Comic Sans MS"/>
              </a:rPr>
              <a:t>Please </a:t>
            </a:r>
            <a:r>
              <a:rPr lang="en-GB" sz="2000" b="0" i="0" u="none" strike="noStrike" cap="none" dirty="0">
                <a:solidFill>
                  <a:srgbClr val="595959"/>
                </a:solidFill>
                <a:latin typeface="Comic Sans MS"/>
                <a:ea typeface="Comic Sans MS"/>
                <a:cs typeface="Comic Sans MS"/>
                <a:sym typeface="Comic Sans MS"/>
              </a:rPr>
              <a:t>check your child’s book bag regularly. </a:t>
            </a:r>
            <a:endParaRPr lang="en-GB" sz="2000" b="0" i="0" u="none" strike="noStrike" cap="none" dirty="0" smtClean="0">
              <a:solidFill>
                <a:srgbClr val="595959"/>
              </a:solidFill>
              <a:latin typeface="Comic Sans MS"/>
              <a:ea typeface="Comic Sans MS"/>
              <a:cs typeface="Comic Sans MS"/>
              <a:sym typeface="Comic Sans MS"/>
            </a:endParaRPr>
          </a:p>
          <a:p>
            <a:pPr marR="0" lvl="0" rtl="0">
              <a:lnSpc>
                <a:spcPct val="100000"/>
              </a:lnSpc>
              <a:spcBef>
                <a:spcPts val="0"/>
              </a:spcBef>
              <a:spcAft>
                <a:spcPts val="0"/>
              </a:spcAft>
              <a:buClr>
                <a:srgbClr val="595959"/>
              </a:buClr>
              <a:buSzPts val="2000"/>
            </a:pPr>
            <a:endParaRPr sz="2000" b="0" i="0" u="none" strike="noStrike" cap="none" dirty="0">
              <a:solidFill>
                <a:srgbClr val="595959"/>
              </a:solidFill>
              <a:latin typeface="Comic Sans MS"/>
              <a:ea typeface="Comic Sans MS"/>
              <a:cs typeface="Comic Sans MS"/>
              <a:sym typeface="Comic Sans MS"/>
            </a:endParaRPr>
          </a:p>
          <a:p>
            <a:pPr marR="0" lvl="0" rtl="0">
              <a:lnSpc>
                <a:spcPct val="100000"/>
              </a:lnSpc>
              <a:spcBef>
                <a:spcPts val="0"/>
              </a:spcBef>
              <a:spcAft>
                <a:spcPts val="0"/>
              </a:spcAft>
              <a:buClr>
                <a:srgbClr val="595959"/>
              </a:buClr>
              <a:buSzPts val="2000"/>
            </a:pPr>
            <a:r>
              <a:rPr lang="en-GB" sz="2000" b="0" i="0" u="none" strike="noStrike" cap="none" dirty="0">
                <a:solidFill>
                  <a:srgbClr val="595959"/>
                </a:solidFill>
                <a:latin typeface="Comic Sans MS"/>
                <a:ea typeface="Comic Sans MS"/>
                <a:cs typeface="Comic Sans MS"/>
                <a:sym typeface="Comic Sans MS"/>
              </a:rPr>
              <a:t>Please remember to label </a:t>
            </a:r>
            <a:r>
              <a:rPr lang="en-GB" sz="2000" b="1" i="0" u="none" strike="noStrike" cap="none" dirty="0">
                <a:solidFill>
                  <a:srgbClr val="595959"/>
                </a:solidFill>
                <a:latin typeface="Comic Sans MS"/>
                <a:ea typeface="Comic Sans MS"/>
                <a:cs typeface="Comic Sans MS"/>
                <a:sym typeface="Comic Sans MS"/>
              </a:rPr>
              <a:t>all</a:t>
            </a:r>
            <a:r>
              <a:rPr lang="en-GB" sz="2000" b="0" i="0" u="none" strike="noStrike" cap="none" dirty="0">
                <a:solidFill>
                  <a:srgbClr val="595959"/>
                </a:solidFill>
                <a:latin typeface="Comic Sans MS"/>
                <a:ea typeface="Comic Sans MS"/>
                <a:cs typeface="Comic Sans MS"/>
                <a:sym typeface="Comic Sans MS"/>
              </a:rPr>
              <a:t> of your child’s clothing </a:t>
            </a:r>
            <a:endParaRPr dirty="0"/>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t="14769" r="5282" b="8718"/>
          <a:stretch/>
        </p:blipFill>
        <p:spPr>
          <a:xfrm>
            <a:off x="342313" y="832573"/>
            <a:ext cx="9519139" cy="576714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04"/>
        <p:cNvGrpSpPr/>
        <p:nvPr/>
      </p:nvGrpSpPr>
      <p:grpSpPr>
        <a:xfrm>
          <a:off x="0" y="0"/>
          <a:ext cx="0" cy="0"/>
          <a:chOff x="0" y="0"/>
          <a:chExt cx="0" cy="0"/>
        </a:xfrm>
      </p:grpSpPr>
      <p:sp>
        <p:nvSpPr>
          <p:cNvPr id="905" name="Google Shape;905;p7"/>
          <p:cNvSpPr txBox="1">
            <a:spLocks noGrp="1"/>
          </p:cNvSpPr>
          <p:nvPr>
            <p:ph type="title"/>
          </p:nvPr>
        </p:nvSpPr>
        <p:spPr>
          <a:xfrm>
            <a:off x="168397" y="476661"/>
            <a:ext cx="11855206" cy="614262"/>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3400"/>
              <a:buFont typeface="Comic Sans MS"/>
              <a:buNone/>
            </a:pPr>
            <a:r>
              <a:rPr lang="en-GB" dirty="0">
                <a:latin typeface="Comic Sans MS"/>
                <a:ea typeface="Comic Sans MS"/>
                <a:cs typeface="Comic Sans MS"/>
                <a:sym typeface="Comic Sans MS"/>
              </a:rPr>
              <a:t>Achievements outside of school</a:t>
            </a:r>
            <a:endParaRPr dirty="0">
              <a:latin typeface="Comic Sans MS"/>
              <a:ea typeface="Comic Sans MS"/>
              <a:cs typeface="Comic Sans MS"/>
              <a:sym typeface="Comic Sans MS"/>
            </a:endParaRPr>
          </a:p>
        </p:txBody>
      </p:sp>
      <p:sp>
        <p:nvSpPr>
          <p:cNvPr id="906" name="Google Shape;906;p7"/>
          <p:cNvSpPr txBox="1"/>
          <p:nvPr/>
        </p:nvSpPr>
        <p:spPr>
          <a:xfrm>
            <a:off x="168397" y="1448972"/>
            <a:ext cx="6502033" cy="3467658"/>
          </a:xfrm>
          <a:prstGeom prst="rect">
            <a:avLst/>
          </a:prstGeom>
          <a:noFill/>
          <a:ln>
            <a:noFill/>
          </a:ln>
        </p:spPr>
        <p:txBody>
          <a:bodyPr spcFirstLastPara="1" wrap="square" lIns="91425" tIns="45700" rIns="91425" bIns="45700" anchor="t" anchorCtr="0">
            <a:normAutofit fontScale="70000" lnSpcReduction="20000"/>
          </a:bodyPr>
          <a:lstStyle/>
          <a:p>
            <a:pPr marL="45720" marR="0" lvl="0" algn="l" rtl="0">
              <a:lnSpc>
                <a:spcPct val="120000"/>
              </a:lnSpc>
              <a:spcBef>
                <a:spcPts val="0"/>
              </a:spcBef>
              <a:spcAft>
                <a:spcPts val="0"/>
              </a:spcAft>
              <a:buClr>
                <a:schemeClr val="dk1"/>
              </a:buClr>
              <a:buSzPct val="80000"/>
            </a:pPr>
            <a:r>
              <a:rPr lang="en-GB" sz="2000" b="0" i="0" u="none" strike="noStrike" cap="none" dirty="0">
                <a:solidFill>
                  <a:schemeClr val="dk1"/>
                </a:solidFill>
                <a:latin typeface="Comic Sans MS" panose="030F0702030302020204" pitchFamily="66" charset="0"/>
                <a:ea typeface="Comic Sans MS"/>
                <a:cs typeface="Comic Sans MS"/>
                <a:sym typeface="Comic Sans MS"/>
              </a:rPr>
              <a:t>We know your children do a lot of wonderful things outside of school and we would love to be able to share these within school. </a:t>
            </a:r>
            <a:endParaRPr sz="2000" dirty="0">
              <a:latin typeface="Comic Sans MS" panose="030F0702030302020204" pitchFamily="66" charset="0"/>
            </a:endParaRPr>
          </a:p>
          <a:p>
            <a:pPr marL="45720">
              <a:lnSpc>
                <a:spcPct val="120000"/>
              </a:lnSpc>
              <a:spcBef>
                <a:spcPts val="1800"/>
              </a:spcBef>
              <a:buClr>
                <a:schemeClr val="dk1"/>
              </a:buClr>
              <a:buSzPct val="80000"/>
            </a:pPr>
            <a:r>
              <a:rPr lang="en-GB" sz="2000" b="0" i="0" u="none" strike="noStrike" cap="none" dirty="0" smtClean="0">
                <a:solidFill>
                  <a:schemeClr val="dk1"/>
                </a:solidFill>
                <a:latin typeface="Comic Sans MS" panose="030F0702030302020204" pitchFamily="66" charset="0"/>
                <a:ea typeface="Comic Sans MS"/>
                <a:cs typeface="Comic Sans MS"/>
                <a:sym typeface="Comic Sans MS"/>
              </a:rPr>
              <a:t>When </a:t>
            </a:r>
            <a:r>
              <a:rPr lang="en-GB" sz="2000" b="0" i="0" u="none" strike="noStrike" cap="none" dirty="0">
                <a:solidFill>
                  <a:schemeClr val="dk1"/>
                </a:solidFill>
                <a:latin typeface="Comic Sans MS" panose="030F0702030302020204" pitchFamily="66" charset="0"/>
                <a:ea typeface="Comic Sans MS"/>
                <a:cs typeface="Comic Sans MS"/>
                <a:sym typeface="Comic Sans MS"/>
              </a:rPr>
              <a:t>your child does something that you feel should be celebrated, please send these achievements to our Reception email address</a:t>
            </a:r>
            <a:r>
              <a:rPr lang="en-GB" sz="2000" b="0" i="0" u="none" strike="noStrike" cap="none" dirty="0" smtClean="0">
                <a:solidFill>
                  <a:schemeClr val="dk1"/>
                </a:solidFill>
                <a:latin typeface="Comic Sans MS" panose="030F0702030302020204" pitchFamily="66" charset="0"/>
                <a:ea typeface="Comic Sans MS"/>
                <a:cs typeface="Comic Sans MS"/>
                <a:sym typeface="Comic Sans MS"/>
              </a:rPr>
              <a:t>.</a:t>
            </a:r>
            <a:r>
              <a:rPr lang="en-GB" sz="2000" dirty="0">
                <a:solidFill>
                  <a:schemeClr val="dk1"/>
                </a:solidFill>
                <a:latin typeface="Comic Sans MS" panose="030F0702030302020204" pitchFamily="66" charset="0"/>
                <a:ea typeface="Comic Sans MS"/>
                <a:cs typeface="Comic Sans MS"/>
                <a:sym typeface="Comic Sans MS"/>
              </a:rPr>
              <a:t> Please feel free to send us photos etc. to share too</a:t>
            </a:r>
            <a:r>
              <a:rPr lang="en-GB" sz="2000" dirty="0" smtClean="0">
                <a:solidFill>
                  <a:schemeClr val="dk1"/>
                </a:solidFill>
                <a:latin typeface="Comic Sans MS" panose="030F0702030302020204" pitchFamily="66" charset="0"/>
                <a:ea typeface="Comic Sans MS"/>
                <a:cs typeface="Comic Sans MS"/>
                <a:sym typeface="Comic Sans MS"/>
              </a:rPr>
              <a:t>!</a:t>
            </a:r>
            <a:endParaRPr sz="2000" b="0" i="0" u="none" strike="noStrike" cap="none" dirty="0">
              <a:solidFill>
                <a:schemeClr val="dk1"/>
              </a:solidFill>
              <a:latin typeface="Comic Sans MS" panose="030F0702030302020204" pitchFamily="66" charset="0"/>
              <a:ea typeface="Comic Sans MS"/>
              <a:cs typeface="Comic Sans MS"/>
              <a:sym typeface="Comic Sans MS"/>
            </a:endParaRPr>
          </a:p>
          <a:p>
            <a:pPr marL="45720" marR="0" lvl="0" algn="l" rtl="0">
              <a:lnSpc>
                <a:spcPct val="120000"/>
              </a:lnSpc>
              <a:spcBef>
                <a:spcPts val="1800"/>
              </a:spcBef>
              <a:spcAft>
                <a:spcPts val="0"/>
              </a:spcAft>
              <a:buClr>
                <a:schemeClr val="dk1"/>
              </a:buClr>
              <a:buSzPct val="80000"/>
            </a:pPr>
            <a:r>
              <a:rPr lang="en-GB" sz="2000" b="0" i="0" u="none" strike="noStrike" cap="none" dirty="0">
                <a:solidFill>
                  <a:schemeClr val="dk1"/>
                </a:solidFill>
                <a:latin typeface="Comic Sans MS" panose="030F0702030302020204" pitchFamily="66" charset="0"/>
                <a:ea typeface="Comic Sans MS"/>
                <a:cs typeface="Comic Sans MS"/>
                <a:sym typeface="Comic Sans MS"/>
              </a:rPr>
              <a:t>Examples of these shareable moments could </a:t>
            </a:r>
            <a:r>
              <a:rPr lang="en-GB" sz="2000" b="0" i="0" u="none" strike="noStrike" cap="none" dirty="0" smtClean="0">
                <a:solidFill>
                  <a:schemeClr val="dk1"/>
                </a:solidFill>
                <a:latin typeface="Comic Sans MS" panose="030F0702030302020204" pitchFamily="66" charset="0"/>
                <a:ea typeface="Comic Sans MS"/>
                <a:cs typeface="Comic Sans MS"/>
                <a:sym typeface="Comic Sans MS"/>
              </a:rPr>
              <a:t>be: </a:t>
            </a:r>
          </a:p>
          <a:p>
            <a:pPr marL="388620" marR="0" lvl="0" indent="-342900" algn="l" rtl="0">
              <a:lnSpc>
                <a:spcPct val="120000"/>
              </a:lnSpc>
              <a:spcBef>
                <a:spcPts val="1800"/>
              </a:spcBef>
              <a:spcAft>
                <a:spcPts val="0"/>
              </a:spcAft>
              <a:buClr>
                <a:schemeClr val="dk1"/>
              </a:buClr>
              <a:buSzPct val="80000"/>
              <a:buFont typeface="Arial" panose="020B0604020202020204" pitchFamily="34" charset="0"/>
              <a:buChar char="•"/>
            </a:pPr>
            <a:r>
              <a:rPr lang="en-GB" sz="2000" b="0" i="0" u="none" strike="noStrike" cap="none" dirty="0" smtClean="0">
                <a:solidFill>
                  <a:schemeClr val="dk1"/>
                </a:solidFill>
                <a:latin typeface="Comic Sans MS" panose="030F0702030302020204" pitchFamily="66" charset="0"/>
                <a:ea typeface="Comic Sans MS"/>
                <a:cs typeface="Comic Sans MS"/>
                <a:sym typeface="Comic Sans MS"/>
              </a:rPr>
              <a:t>Trying something new</a:t>
            </a:r>
          </a:p>
          <a:p>
            <a:pPr marL="388620" marR="0" lvl="0" indent="-342900" algn="l" rtl="0">
              <a:lnSpc>
                <a:spcPct val="120000"/>
              </a:lnSpc>
              <a:spcBef>
                <a:spcPts val="1800"/>
              </a:spcBef>
              <a:spcAft>
                <a:spcPts val="0"/>
              </a:spcAft>
              <a:buClr>
                <a:schemeClr val="dk1"/>
              </a:buClr>
              <a:buSzPct val="80000"/>
              <a:buFont typeface="Arial" panose="020B0604020202020204" pitchFamily="34" charset="0"/>
              <a:buChar char="•"/>
            </a:pPr>
            <a:r>
              <a:rPr lang="en-GB" sz="2000" dirty="0" smtClean="0">
                <a:solidFill>
                  <a:schemeClr val="dk1"/>
                </a:solidFill>
                <a:latin typeface="Comic Sans MS" panose="030F0702030302020204" pitchFamily="66" charset="0"/>
                <a:ea typeface="Comic Sans MS"/>
                <a:cs typeface="Comic Sans MS"/>
                <a:sym typeface="Comic Sans MS"/>
              </a:rPr>
              <a:t>Achieving a goal they have been working towards</a:t>
            </a:r>
          </a:p>
          <a:p>
            <a:pPr marL="388620" marR="0" lvl="0" indent="-342900" algn="l" rtl="0">
              <a:lnSpc>
                <a:spcPct val="120000"/>
              </a:lnSpc>
              <a:spcBef>
                <a:spcPts val="1800"/>
              </a:spcBef>
              <a:spcAft>
                <a:spcPts val="0"/>
              </a:spcAft>
              <a:buClr>
                <a:schemeClr val="dk1"/>
              </a:buClr>
              <a:buSzPct val="80000"/>
              <a:buFont typeface="Arial" panose="020B0604020202020204" pitchFamily="34" charset="0"/>
              <a:buChar char="•"/>
            </a:pPr>
            <a:r>
              <a:rPr lang="en-GB" sz="2000" b="0" i="0" u="none" strike="noStrike" cap="none" dirty="0" smtClean="0">
                <a:solidFill>
                  <a:schemeClr val="dk1"/>
                </a:solidFill>
                <a:latin typeface="Comic Sans MS" panose="030F0702030302020204" pitchFamily="66" charset="0"/>
                <a:ea typeface="Comic Sans MS"/>
                <a:cs typeface="Comic Sans MS"/>
                <a:sym typeface="Comic Sans MS"/>
              </a:rPr>
              <a:t>Doing something or making something that they are proud of</a:t>
            </a:r>
          </a:p>
          <a:p>
            <a:pPr marL="45720" marR="0" lvl="0" algn="l" rtl="0">
              <a:lnSpc>
                <a:spcPct val="90000"/>
              </a:lnSpc>
              <a:spcBef>
                <a:spcPts val="1800"/>
              </a:spcBef>
              <a:spcAft>
                <a:spcPts val="0"/>
              </a:spcAft>
              <a:buClr>
                <a:schemeClr val="dk1"/>
              </a:buClr>
              <a:buSzPct val="80000"/>
            </a:pPr>
            <a:endParaRPr lang="en-GB" sz="2000" dirty="0">
              <a:solidFill>
                <a:schemeClr val="dk1"/>
              </a:solidFill>
              <a:latin typeface="Comic Sans MS" panose="030F0702030302020204" pitchFamily="66" charset="0"/>
              <a:ea typeface="Comic Sans MS"/>
              <a:cs typeface="Comic Sans MS"/>
              <a:sym typeface="Comic Sans MS"/>
            </a:endParaRPr>
          </a:p>
          <a:p>
            <a:pPr marL="274320" marR="0" lvl="0" indent="-224282" algn="l" rtl="0">
              <a:lnSpc>
                <a:spcPct val="90000"/>
              </a:lnSpc>
              <a:spcBef>
                <a:spcPts val="1800"/>
              </a:spcBef>
              <a:spcAft>
                <a:spcPts val="0"/>
              </a:spcAft>
              <a:buClr>
                <a:schemeClr val="dk1"/>
              </a:buClr>
              <a:buSzPct val="80000"/>
              <a:buFont typeface="Noto Sans Symbols"/>
              <a:buNone/>
            </a:pPr>
            <a:endParaRPr sz="100" b="0" i="0" u="none" strike="noStrike" cap="none" dirty="0">
              <a:solidFill>
                <a:schemeClr val="dk1"/>
              </a:solidFill>
              <a:latin typeface="Comic Sans MS"/>
              <a:ea typeface="Comic Sans MS"/>
              <a:cs typeface="Comic Sans MS"/>
              <a:sym typeface="Comic Sans MS"/>
            </a:endParaRPr>
          </a:p>
          <a:p>
            <a:pPr marL="274320" marR="0" lvl="0" indent="-172466" algn="l" rtl="0">
              <a:lnSpc>
                <a:spcPct val="90000"/>
              </a:lnSpc>
              <a:spcBef>
                <a:spcPts val="1800"/>
              </a:spcBef>
              <a:spcAft>
                <a:spcPts val="0"/>
              </a:spcAft>
              <a:buClr>
                <a:schemeClr val="dk1"/>
              </a:buClr>
              <a:buSzPct val="79999"/>
              <a:buFont typeface="Noto Sans Symbols"/>
              <a:buNone/>
            </a:pPr>
            <a:endParaRPr sz="1300" b="0" i="0" u="none" strike="noStrike" cap="none" dirty="0">
              <a:solidFill>
                <a:schemeClr val="dk1"/>
              </a:solidFill>
              <a:latin typeface="Arial"/>
              <a:ea typeface="Arial"/>
              <a:cs typeface="Arial"/>
              <a:sym typeface="Arial"/>
            </a:endParaRPr>
          </a:p>
        </p:txBody>
      </p:sp>
      <p:pic>
        <p:nvPicPr>
          <p:cNvPr id="907" name="Google Shape;907;p7" descr="Child Achievement Symbol Stock Photos ..."/>
          <p:cNvPicPr preferRelativeResize="0"/>
          <p:nvPr/>
        </p:nvPicPr>
        <p:blipFill rotWithShape="1">
          <a:blip r:embed="rId3">
            <a:alphaModFix/>
          </a:blip>
          <a:srcRect l="34889" r="2889" b="1"/>
          <a:stretch/>
        </p:blipFill>
        <p:spPr>
          <a:xfrm>
            <a:off x="7008813" y="1600200"/>
            <a:ext cx="4572000" cy="4114800"/>
          </a:xfrm>
          <a:prstGeom prst="rect">
            <a:avLst/>
          </a:prstGeom>
          <a:solidFill>
            <a:srgbClr val="FFFFFF"/>
          </a:solid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11"/>
        <p:cNvGrpSpPr/>
        <p:nvPr/>
      </p:nvGrpSpPr>
      <p:grpSpPr>
        <a:xfrm>
          <a:off x="0" y="0"/>
          <a:ext cx="0" cy="0"/>
          <a:chOff x="0" y="0"/>
          <a:chExt cx="0" cy="0"/>
        </a:xfrm>
      </p:grpSpPr>
      <p:sp>
        <p:nvSpPr>
          <p:cNvPr id="912" name="Google Shape;912;p8"/>
          <p:cNvSpPr txBox="1">
            <a:spLocks noGrp="1"/>
          </p:cNvSpPr>
          <p:nvPr>
            <p:ph type="title"/>
          </p:nvPr>
        </p:nvSpPr>
        <p:spPr>
          <a:xfrm>
            <a:off x="309489" y="304800"/>
            <a:ext cx="11271324" cy="1200416"/>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5400"/>
              <a:buFont typeface="Comic Sans MS"/>
              <a:buNone/>
            </a:pPr>
            <a:r>
              <a:rPr lang="en-GB" sz="3600" b="1" dirty="0">
                <a:latin typeface="Comic Sans MS"/>
                <a:ea typeface="Comic Sans MS"/>
                <a:cs typeface="Comic Sans MS"/>
                <a:sym typeface="Comic Sans MS"/>
              </a:rPr>
              <a:t>Homework</a:t>
            </a:r>
            <a:endParaRPr sz="3200" dirty="0"/>
          </a:p>
        </p:txBody>
      </p:sp>
      <p:sp>
        <p:nvSpPr>
          <p:cNvPr id="913" name="Google Shape;913;p8"/>
          <p:cNvSpPr txBox="1">
            <a:spLocks noGrp="1"/>
          </p:cNvSpPr>
          <p:nvPr>
            <p:ph type="body" idx="1"/>
          </p:nvPr>
        </p:nvSpPr>
        <p:spPr>
          <a:xfrm>
            <a:off x="1280750" y="2027100"/>
            <a:ext cx="9372600" cy="3687900"/>
          </a:xfrm>
          <a:prstGeom prst="rect">
            <a:avLst/>
          </a:prstGeom>
          <a:noFill/>
          <a:ln>
            <a:noFill/>
          </a:ln>
        </p:spPr>
        <p:txBody>
          <a:bodyPr spcFirstLastPara="1" wrap="square" lIns="91425" tIns="45700" rIns="91425" bIns="45700" anchor="t" anchorCtr="0">
            <a:normAutofit/>
          </a:bodyPr>
          <a:lstStyle/>
          <a:p>
            <a:pPr marL="274320" lvl="0" indent="-228600" algn="l" rtl="0">
              <a:lnSpc>
                <a:spcPct val="90000"/>
              </a:lnSpc>
              <a:spcBef>
                <a:spcPts val="0"/>
              </a:spcBef>
              <a:spcAft>
                <a:spcPts val="0"/>
              </a:spcAft>
              <a:buClr>
                <a:schemeClr val="dk1"/>
              </a:buClr>
              <a:buSzPts val="2560"/>
              <a:buChar char="▪"/>
            </a:pPr>
            <a:r>
              <a:rPr lang="en-GB" sz="2400" dirty="0">
                <a:latin typeface="Comic Sans MS"/>
                <a:ea typeface="Comic Sans MS"/>
                <a:cs typeface="Comic Sans MS"/>
                <a:sym typeface="Comic Sans MS"/>
              </a:rPr>
              <a:t>Read with an adult at home 3 times a week.</a:t>
            </a:r>
            <a:endParaRPr sz="2400" dirty="0"/>
          </a:p>
          <a:p>
            <a:pPr marL="274320" lvl="0" indent="-228600" algn="l" rtl="0">
              <a:lnSpc>
                <a:spcPct val="90000"/>
              </a:lnSpc>
              <a:spcBef>
                <a:spcPts val="1800"/>
              </a:spcBef>
              <a:spcAft>
                <a:spcPts val="0"/>
              </a:spcAft>
              <a:buClr>
                <a:schemeClr val="dk1"/>
              </a:buClr>
              <a:buSzPts val="2560"/>
              <a:buChar char="▪"/>
            </a:pPr>
            <a:r>
              <a:rPr lang="en-GB" sz="2400" dirty="0">
                <a:latin typeface="Comic Sans MS"/>
                <a:ea typeface="Comic Sans MS"/>
                <a:cs typeface="Comic Sans MS"/>
                <a:sym typeface="Comic Sans MS"/>
              </a:rPr>
              <a:t>Practise Group words once a week.</a:t>
            </a:r>
            <a:endParaRPr sz="2400" dirty="0"/>
          </a:p>
          <a:p>
            <a:pPr marL="274320" lvl="0" indent="-228600" algn="l" rtl="0">
              <a:lnSpc>
                <a:spcPct val="90000"/>
              </a:lnSpc>
              <a:spcBef>
                <a:spcPts val="1800"/>
              </a:spcBef>
              <a:spcAft>
                <a:spcPts val="0"/>
              </a:spcAft>
              <a:buClr>
                <a:schemeClr val="dk1"/>
              </a:buClr>
              <a:buSzPts val="2560"/>
              <a:buChar char="▪"/>
            </a:pPr>
            <a:r>
              <a:rPr lang="en-GB" sz="2400" dirty="0">
                <a:latin typeface="Comic Sans MS"/>
                <a:ea typeface="Comic Sans MS"/>
                <a:cs typeface="Comic Sans MS"/>
                <a:sym typeface="Comic Sans MS"/>
              </a:rPr>
              <a:t>Creative </a:t>
            </a:r>
            <a:r>
              <a:rPr lang="en-GB" sz="2400" dirty="0" smtClean="0">
                <a:latin typeface="Comic Sans MS"/>
                <a:ea typeface="Comic Sans MS"/>
                <a:cs typeface="Comic Sans MS"/>
                <a:sym typeface="Comic Sans MS"/>
              </a:rPr>
              <a:t>homework (to start at October half term).</a:t>
            </a:r>
            <a:endParaRPr sz="2400" dirty="0"/>
          </a:p>
          <a:p>
            <a:pPr marL="274320" lvl="0" indent="-127000" algn="l" rtl="0">
              <a:lnSpc>
                <a:spcPct val="90000"/>
              </a:lnSpc>
              <a:spcBef>
                <a:spcPts val="1800"/>
              </a:spcBef>
              <a:spcAft>
                <a:spcPts val="0"/>
              </a:spcAft>
              <a:buClr>
                <a:schemeClr val="dk1"/>
              </a:buClr>
              <a:buSzPts val="1600"/>
              <a:buNone/>
            </a:pP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17"/>
        <p:cNvGrpSpPr/>
        <p:nvPr/>
      </p:nvGrpSpPr>
      <p:grpSpPr>
        <a:xfrm>
          <a:off x="0" y="0"/>
          <a:ext cx="0" cy="0"/>
          <a:chOff x="0" y="0"/>
          <a:chExt cx="0" cy="0"/>
        </a:xfrm>
      </p:grpSpPr>
      <p:sp>
        <p:nvSpPr>
          <p:cNvPr id="918" name="Google Shape;918;p9"/>
          <p:cNvSpPr txBox="1"/>
          <p:nvPr/>
        </p:nvSpPr>
        <p:spPr>
          <a:xfrm>
            <a:off x="0" y="336251"/>
            <a:ext cx="12191999" cy="64633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95959"/>
              </a:buClr>
              <a:buSzPts val="3600"/>
              <a:buFont typeface="Comic Sans MS"/>
              <a:buNone/>
            </a:pPr>
            <a:r>
              <a:rPr lang="en-GB" sz="3600" b="1" i="0" u="none" strike="noStrike" cap="none" dirty="0">
                <a:solidFill>
                  <a:srgbClr val="595959"/>
                </a:solidFill>
                <a:latin typeface="Comic Sans MS"/>
                <a:ea typeface="Comic Sans MS"/>
                <a:cs typeface="Comic Sans MS"/>
                <a:sym typeface="Comic Sans MS"/>
              </a:rPr>
              <a:t>Learning to read and write</a:t>
            </a:r>
            <a:endParaRPr dirty="0"/>
          </a:p>
        </p:txBody>
      </p:sp>
      <p:sp>
        <p:nvSpPr>
          <p:cNvPr id="919" name="Google Shape;919;p9"/>
          <p:cNvSpPr/>
          <p:nvPr/>
        </p:nvSpPr>
        <p:spPr>
          <a:xfrm>
            <a:off x="587828" y="1132495"/>
            <a:ext cx="7581900" cy="46166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95959"/>
              </a:buClr>
              <a:buSzPts val="2400"/>
              <a:buFont typeface="Comic Sans MS"/>
              <a:buNone/>
            </a:pPr>
            <a:r>
              <a:rPr lang="en-GB" sz="2400" b="1" i="0" u="sng" strike="noStrike" cap="none" dirty="0">
                <a:solidFill>
                  <a:srgbClr val="595959"/>
                </a:solidFill>
                <a:latin typeface="Comic Sans MS"/>
                <a:ea typeface="Comic Sans MS"/>
                <a:cs typeface="Comic Sans MS"/>
                <a:sym typeface="Comic Sans MS"/>
              </a:rPr>
              <a:t>How will my child be taught to read?</a:t>
            </a:r>
            <a:endParaRPr sz="2400" b="0" i="0" u="none" strike="noStrike" cap="none" dirty="0">
              <a:solidFill>
                <a:srgbClr val="595959"/>
              </a:solidFill>
              <a:latin typeface="Arial"/>
              <a:ea typeface="Arial"/>
              <a:cs typeface="Arial"/>
              <a:sym typeface="Arial"/>
            </a:endParaRPr>
          </a:p>
        </p:txBody>
      </p:sp>
      <p:sp>
        <p:nvSpPr>
          <p:cNvPr id="920" name="Google Shape;920;p9"/>
          <p:cNvSpPr/>
          <p:nvPr/>
        </p:nvSpPr>
        <p:spPr>
          <a:xfrm>
            <a:off x="587828" y="1732393"/>
            <a:ext cx="11134271" cy="3637919"/>
          </a:xfrm>
          <a:prstGeom prst="rect">
            <a:avLst/>
          </a:prstGeom>
          <a:noFill/>
          <a:ln>
            <a:noFill/>
          </a:ln>
        </p:spPr>
        <p:txBody>
          <a:bodyPr spcFirstLastPara="1" wrap="square" lIns="91425" tIns="45700" rIns="91425" bIns="45700" anchor="t" anchorCtr="0">
            <a:spAutoFit/>
          </a:bodyPr>
          <a:lstStyle/>
          <a:p>
            <a:pPr marL="0" marR="0" lvl="0" indent="0" algn="l" rtl="0">
              <a:lnSpc>
                <a:spcPct val="80000"/>
              </a:lnSpc>
              <a:spcBef>
                <a:spcPts val="0"/>
              </a:spcBef>
              <a:spcAft>
                <a:spcPts val="0"/>
              </a:spcAft>
              <a:buClr>
                <a:srgbClr val="595959"/>
              </a:buClr>
              <a:buSzPts val="2400"/>
              <a:buFont typeface="Comic Sans MS"/>
              <a:buNone/>
            </a:pPr>
            <a:r>
              <a:rPr lang="en-GB" sz="2400" b="0" i="0" u="none" strike="noStrike" cap="none" dirty="0">
                <a:solidFill>
                  <a:srgbClr val="595959"/>
                </a:solidFill>
                <a:latin typeface="Comic Sans MS"/>
                <a:ea typeface="Comic Sans MS"/>
                <a:cs typeface="Comic Sans MS"/>
                <a:sym typeface="Comic Sans MS"/>
              </a:rPr>
              <a:t>In school, we follow Read Write Inc. There are some videos to explain this in more detail, available by searching Read Write </a:t>
            </a:r>
            <a:r>
              <a:rPr lang="en-GB" sz="2400" b="0" i="0" u="none" strike="noStrike" cap="none" dirty="0" err="1">
                <a:solidFill>
                  <a:srgbClr val="595959"/>
                </a:solidFill>
                <a:latin typeface="Comic Sans MS"/>
                <a:ea typeface="Comic Sans MS"/>
                <a:cs typeface="Comic Sans MS"/>
                <a:sym typeface="Comic Sans MS"/>
              </a:rPr>
              <a:t>Inc</a:t>
            </a:r>
            <a:r>
              <a:rPr lang="en-GB" sz="2400" b="0" i="0" u="none" strike="noStrike" cap="none" dirty="0">
                <a:solidFill>
                  <a:srgbClr val="595959"/>
                </a:solidFill>
                <a:latin typeface="Comic Sans MS"/>
                <a:ea typeface="Comic Sans MS"/>
                <a:cs typeface="Comic Sans MS"/>
                <a:sym typeface="Comic Sans MS"/>
              </a:rPr>
              <a:t> online: </a:t>
            </a:r>
            <a:endParaRPr dirty="0"/>
          </a:p>
          <a:p>
            <a:pPr marL="0" marR="0" lvl="0" indent="0" algn="l" rtl="0">
              <a:lnSpc>
                <a:spcPct val="8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a:p>
            <a:pPr marL="0" marR="0" lvl="0" indent="0" algn="l" rtl="0">
              <a:lnSpc>
                <a:spcPct val="80000"/>
              </a:lnSpc>
              <a:spcBef>
                <a:spcPts val="0"/>
              </a:spcBef>
              <a:spcAft>
                <a:spcPts val="0"/>
              </a:spcAft>
              <a:buClr>
                <a:srgbClr val="595959"/>
              </a:buClr>
              <a:buSzPts val="2400"/>
              <a:buFont typeface="Comic Sans MS"/>
              <a:buNone/>
            </a:pPr>
            <a:r>
              <a:rPr lang="en-GB" sz="2400" b="0" i="0" u="none" strike="noStrike" cap="none" dirty="0">
                <a:solidFill>
                  <a:srgbClr val="595959"/>
                </a:solidFill>
                <a:latin typeface="Comic Sans MS"/>
                <a:ea typeface="Comic Sans MS"/>
                <a:cs typeface="Comic Sans MS"/>
                <a:sym typeface="Comic Sans MS"/>
              </a:rPr>
              <a:t>	What is phonics?</a:t>
            </a:r>
            <a:endParaRPr dirty="0"/>
          </a:p>
          <a:p>
            <a:pPr marL="0" marR="0" lvl="0" indent="0" algn="l" rtl="0">
              <a:lnSpc>
                <a:spcPct val="8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a:p>
            <a:pPr marL="0" marR="0" lvl="0" indent="0" algn="l" rtl="0">
              <a:lnSpc>
                <a:spcPct val="8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a:p>
            <a:pPr marL="0" marR="0" lvl="0" indent="0" algn="l" rtl="0">
              <a:lnSpc>
                <a:spcPct val="80000"/>
              </a:lnSpc>
              <a:spcBef>
                <a:spcPts val="0"/>
              </a:spcBef>
              <a:spcAft>
                <a:spcPts val="0"/>
              </a:spcAft>
              <a:buClr>
                <a:srgbClr val="595959"/>
              </a:buClr>
              <a:buSzPts val="2400"/>
              <a:buFont typeface="Comic Sans MS"/>
              <a:buNone/>
            </a:pPr>
            <a:r>
              <a:rPr lang="en-GB" sz="2400" b="0" i="0" u="none" strike="noStrike" cap="none" dirty="0">
                <a:solidFill>
                  <a:srgbClr val="595959"/>
                </a:solidFill>
                <a:latin typeface="Comic Sans MS"/>
                <a:ea typeface="Comic Sans MS"/>
                <a:cs typeface="Comic Sans MS"/>
                <a:sym typeface="Comic Sans MS"/>
              </a:rPr>
              <a:t>	Sound pronunciation.</a:t>
            </a:r>
            <a:endParaRPr dirty="0"/>
          </a:p>
          <a:p>
            <a:pPr marL="0" marR="0" lvl="0" indent="0" algn="l" rtl="0">
              <a:lnSpc>
                <a:spcPct val="8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a:p>
            <a:pPr marL="0" marR="0" lvl="0" indent="0" algn="l" rtl="0">
              <a:lnSpc>
                <a:spcPct val="80000"/>
              </a:lnSpc>
              <a:spcBef>
                <a:spcPts val="0"/>
              </a:spcBef>
              <a:spcAft>
                <a:spcPts val="0"/>
              </a:spcAft>
              <a:buClr>
                <a:srgbClr val="595959"/>
              </a:buClr>
              <a:buSzPts val="2400"/>
              <a:buFont typeface="Comic Sans MS"/>
              <a:buNone/>
            </a:pPr>
            <a:r>
              <a:rPr lang="en-GB" sz="2400" b="0" i="0" u="none" strike="noStrike" cap="none" dirty="0">
                <a:solidFill>
                  <a:srgbClr val="595959"/>
                </a:solidFill>
                <a:latin typeface="Comic Sans MS"/>
                <a:ea typeface="Comic Sans MS"/>
                <a:cs typeface="Comic Sans MS"/>
                <a:sym typeface="Comic Sans MS"/>
              </a:rPr>
              <a:t>	</a:t>
            </a:r>
            <a:endParaRPr dirty="0"/>
          </a:p>
          <a:p>
            <a:pPr marL="0" marR="0" lvl="0" indent="0" algn="l" rtl="0">
              <a:lnSpc>
                <a:spcPct val="80000"/>
              </a:lnSpc>
              <a:spcBef>
                <a:spcPts val="0"/>
              </a:spcBef>
              <a:spcAft>
                <a:spcPts val="0"/>
              </a:spcAft>
              <a:buClr>
                <a:srgbClr val="595959"/>
              </a:buClr>
              <a:buSzPts val="2400"/>
              <a:buFont typeface="Comic Sans MS"/>
              <a:buNone/>
            </a:pPr>
            <a:r>
              <a:rPr lang="en-GB" sz="2400" b="0" i="0" u="none" strike="noStrike" cap="none" dirty="0">
                <a:solidFill>
                  <a:srgbClr val="595959"/>
                </a:solidFill>
                <a:latin typeface="Comic Sans MS"/>
                <a:ea typeface="Comic Sans MS"/>
                <a:cs typeface="Comic Sans MS"/>
                <a:sym typeface="Comic Sans MS"/>
              </a:rPr>
              <a:t>	How to blend sounds to read words.</a:t>
            </a:r>
            <a:endParaRPr dirty="0"/>
          </a:p>
          <a:p>
            <a:pPr marL="0" marR="0" lvl="0" indent="0" algn="l" rtl="0">
              <a:lnSpc>
                <a:spcPct val="8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a:p>
            <a:pPr marL="0" marR="0" lvl="0" indent="0" algn="l" rtl="0">
              <a:lnSpc>
                <a:spcPct val="8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p:txBody>
      </p:sp>
      <p:sp>
        <p:nvSpPr>
          <p:cNvPr id="921" name="Google Shape;921;p9">
            <a:hlinkClick r:id="rId3"/>
          </p:cNvPr>
          <p:cNvSpPr/>
          <p:nvPr/>
        </p:nvSpPr>
        <p:spPr>
          <a:xfrm>
            <a:off x="500906" y="2556465"/>
            <a:ext cx="561600" cy="561600"/>
          </a:xfrm>
          <a:prstGeom prst="ellipse">
            <a:avLst/>
          </a:prstGeom>
          <a:solidFill>
            <a:schemeClr val="accent1"/>
          </a:solidFill>
          <a:ln w="12700" cap="flat" cmpd="sng">
            <a:solidFill>
              <a:srgbClr val="79851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922" name="Google Shape;922;p9">
            <a:hlinkClick r:id="rId4"/>
          </p:cNvPr>
          <p:cNvSpPr/>
          <p:nvPr/>
        </p:nvSpPr>
        <p:spPr>
          <a:xfrm>
            <a:off x="500856" y="3391093"/>
            <a:ext cx="561600" cy="561600"/>
          </a:xfrm>
          <a:prstGeom prst="ellipse">
            <a:avLst/>
          </a:prstGeom>
          <a:solidFill>
            <a:schemeClr val="accent1"/>
          </a:solidFill>
          <a:ln w="12700" cap="flat" cmpd="sng">
            <a:solidFill>
              <a:srgbClr val="79851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
        <p:nvSpPr>
          <p:cNvPr id="923" name="Google Shape;923;p9">
            <a:hlinkClick r:id="rId5"/>
          </p:cNvPr>
          <p:cNvSpPr/>
          <p:nvPr/>
        </p:nvSpPr>
        <p:spPr>
          <a:xfrm>
            <a:off x="500906" y="4225720"/>
            <a:ext cx="561600" cy="561600"/>
          </a:xfrm>
          <a:prstGeom prst="ellipse">
            <a:avLst/>
          </a:prstGeom>
          <a:solidFill>
            <a:schemeClr val="accent1"/>
          </a:solidFill>
          <a:ln w="12700" cap="flat" cmpd="sng">
            <a:solidFill>
              <a:srgbClr val="79851C"/>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0" i="0" u="none" strike="noStrike" cap="none">
              <a:solidFill>
                <a:srgbClr val="FFFFFF"/>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27"/>
        <p:cNvGrpSpPr/>
        <p:nvPr/>
      </p:nvGrpSpPr>
      <p:grpSpPr>
        <a:xfrm>
          <a:off x="0" y="0"/>
          <a:ext cx="0" cy="0"/>
          <a:chOff x="0" y="0"/>
          <a:chExt cx="0" cy="0"/>
        </a:xfrm>
      </p:grpSpPr>
      <p:sp>
        <p:nvSpPr>
          <p:cNvPr id="928" name="Google Shape;928;p11"/>
          <p:cNvSpPr txBox="1"/>
          <p:nvPr/>
        </p:nvSpPr>
        <p:spPr>
          <a:xfrm>
            <a:off x="-262227" y="594105"/>
            <a:ext cx="12191999"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95959"/>
              </a:buClr>
              <a:buSzPts val="2800"/>
              <a:buFont typeface="Comic Sans MS"/>
              <a:buNone/>
            </a:pPr>
            <a:r>
              <a:rPr lang="en-GB" sz="2800" b="1" i="0" u="none" strike="noStrike" cap="none" dirty="0">
                <a:solidFill>
                  <a:srgbClr val="595959"/>
                </a:solidFill>
                <a:latin typeface="Comic Sans MS"/>
                <a:ea typeface="Comic Sans MS"/>
                <a:cs typeface="Comic Sans MS"/>
                <a:sym typeface="Comic Sans MS"/>
              </a:rPr>
              <a:t>Group Words</a:t>
            </a:r>
            <a:endParaRPr b="1" dirty="0"/>
          </a:p>
        </p:txBody>
      </p:sp>
      <p:sp>
        <p:nvSpPr>
          <p:cNvPr id="929" name="Google Shape;929;p11"/>
          <p:cNvSpPr txBox="1"/>
          <p:nvPr/>
        </p:nvSpPr>
        <p:spPr>
          <a:xfrm>
            <a:off x="1378635" y="1597111"/>
            <a:ext cx="9312812" cy="28622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95959"/>
              </a:buClr>
              <a:buSzPts val="2000"/>
              <a:buFont typeface="Comic Sans MS"/>
              <a:buNone/>
            </a:pPr>
            <a:r>
              <a:rPr lang="en-GB" sz="2000" b="0" i="0" u="none" strike="noStrike" cap="none" dirty="0">
                <a:solidFill>
                  <a:srgbClr val="595959"/>
                </a:solidFill>
                <a:latin typeface="Comic Sans MS"/>
                <a:ea typeface="Comic Sans MS"/>
                <a:cs typeface="Comic Sans MS"/>
                <a:sym typeface="Comic Sans MS"/>
              </a:rPr>
              <a:t>Within Read, Write Inc. there are words known as Red words. These are the words which, for the majority, cannot be built up using sounds, so children are taught ‘You can’t Fred a red!’</a:t>
            </a:r>
            <a:endParaRPr dirty="0"/>
          </a:p>
          <a:p>
            <a:pPr marL="0" marR="0" lvl="0" indent="0" algn="l" rtl="0">
              <a:lnSpc>
                <a:spcPct val="100000"/>
              </a:lnSpc>
              <a:spcBef>
                <a:spcPts val="0"/>
              </a:spcBef>
              <a:spcAft>
                <a:spcPts val="0"/>
              </a:spcAft>
              <a:buClr>
                <a:schemeClr val="dk1"/>
              </a:buClr>
              <a:buSzPts val="2000"/>
              <a:buFont typeface="Arial"/>
              <a:buNone/>
            </a:pPr>
            <a:endParaRPr sz="2000" b="0" i="0" u="none" strike="noStrike" cap="none" dirty="0">
              <a:solidFill>
                <a:srgbClr val="595959"/>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595959"/>
              </a:buClr>
              <a:buSzPts val="2000"/>
              <a:buFont typeface="Comic Sans MS"/>
              <a:buNone/>
            </a:pPr>
            <a:r>
              <a:rPr lang="en-GB" sz="2000" b="0" i="0" u="none" strike="noStrike" cap="none" dirty="0">
                <a:solidFill>
                  <a:srgbClr val="595959"/>
                </a:solidFill>
                <a:latin typeface="Comic Sans MS"/>
                <a:ea typeface="Comic Sans MS"/>
                <a:cs typeface="Comic Sans MS"/>
                <a:sym typeface="Comic Sans MS"/>
              </a:rPr>
              <a:t>We will be sending home sets of group words that will include </a:t>
            </a:r>
            <a:r>
              <a:rPr lang="en-GB" sz="2000" b="0" i="0" u="none" strike="noStrike" cap="none" dirty="0" smtClean="0">
                <a:solidFill>
                  <a:srgbClr val="595959"/>
                </a:solidFill>
                <a:latin typeface="Comic Sans MS"/>
                <a:ea typeface="Comic Sans MS"/>
                <a:cs typeface="Comic Sans MS"/>
                <a:sym typeface="Comic Sans MS"/>
              </a:rPr>
              <a:t>some red words each week. These </a:t>
            </a:r>
            <a:r>
              <a:rPr lang="en-GB" sz="2000" b="0" i="0" u="none" strike="noStrike" cap="none" dirty="0">
                <a:solidFill>
                  <a:srgbClr val="595959"/>
                </a:solidFill>
                <a:latin typeface="Comic Sans MS"/>
                <a:ea typeface="Comic Sans MS"/>
                <a:cs typeface="Comic Sans MS"/>
                <a:sym typeface="Comic Sans MS"/>
              </a:rPr>
              <a:t>will be checked in school once a week and the words will be checked in a random order</a:t>
            </a:r>
            <a:r>
              <a:rPr lang="en-GB" sz="2000" b="0" i="0" u="none" strike="noStrike" cap="none" dirty="0" smtClean="0">
                <a:solidFill>
                  <a:srgbClr val="595959"/>
                </a:solidFill>
                <a:latin typeface="Comic Sans MS"/>
                <a:ea typeface="Comic Sans MS"/>
                <a:cs typeface="Comic Sans MS"/>
                <a:sym typeface="Comic Sans MS"/>
              </a:rPr>
              <a:t>.</a:t>
            </a:r>
          </a:p>
          <a:p>
            <a:pPr marL="0" marR="0" lvl="0" indent="0" algn="l" rtl="0">
              <a:lnSpc>
                <a:spcPct val="100000"/>
              </a:lnSpc>
              <a:spcBef>
                <a:spcPts val="0"/>
              </a:spcBef>
              <a:spcAft>
                <a:spcPts val="0"/>
              </a:spcAft>
              <a:buClr>
                <a:srgbClr val="595959"/>
              </a:buClr>
              <a:buSzPts val="2000"/>
              <a:buFont typeface="Comic Sans MS"/>
              <a:buNone/>
            </a:pPr>
            <a:endParaRPr lang="en-GB" sz="2000" dirty="0">
              <a:solidFill>
                <a:srgbClr val="595959"/>
              </a:solidFill>
              <a:latin typeface="Comic Sans MS"/>
              <a:sym typeface="Comic Sans MS"/>
            </a:endParaRPr>
          </a:p>
          <a:p>
            <a:pPr marL="0" marR="0" lvl="0" indent="0" algn="l" rtl="0">
              <a:lnSpc>
                <a:spcPct val="100000"/>
              </a:lnSpc>
              <a:spcBef>
                <a:spcPts val="0"/>
              </a:spcBef>
              <a:spcAft>
                <a:spcPts val="0"/>
              </a:spcAft>
              <a:buClr>
                <a:srgbClr val="595959"/>
              </a:buClr>
              <a:buSzPts val="2000"/>
              <a:buFont typeface="Comic Sans MS"/>
              <a:buNone/>
            </a:pPr>
            <a:r>
              <a:rPr lang="en-GB" sz="2000" dirty="0" smtClean="0">
                <a:solidFill>
                  <a:srgbClr val="595959"/>
                </a:solidFill>
                <a:latin typeface="Comic Sans MS"/>
                <a:sym typeface="Comic Sans MS"/>
              </a:rPr>
              <a:t>Please support your children to read these words by sight. </a:t>
            </a: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934"/>
        <p:cNvGrpSpPr/>
        <p:nvPr/>
      </p:nvGrpSpPr>
      <p:grpSpPr>
        <a:xfrm>
          <a:off x="0" y="0"/>
          <a:ext cx="0" cy="0"/>
          <a:chOff x="0" y="0"/>
          <a:chExt cx="0" cy="0"/>
        </a:xfrm>
      </p:grpSpPr>
      <p:sp>
        <p:nvSpPr>
          <p:cNvPr id="935" name="Google Shape;935;p12"/>
          <p:cNvSpPr txBox="1"/>
          <p:nvPr/>
        </p:nvSpPr>
        <p:spPr>
          <a:xfrm>
            <a:off x="-279052" y="380527"/>
            <a:ext cx="121920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95959"/>
              </a:buClr>
              <a:buSzPts val="2800"/>
              <a:buFont typeface="Comic Sans MS"/>
              <a:buNone/>
            </a:pPr>
            <a:r>
              <a:rPr lang="en-GB" sz="2800" b="1" i="0" u="none" strike="noStrike" cap="none" dirty="0">
                <a:solidFill>
                  <a:srgbClr val="595959"/>
                </a:solidFill>
                <a:latin typeface="Comic Sans MS"/>
                <a:ea typeface="Comic Sans MS"/>
                <a:cs typeface="Comic Sans MS"/>
                <a:sym typeface="Comic Sans MS"/>
              </a:rPr>
              <a:t>Reading at home</a:t>
            </a:r>
            <a:endParaRPr b="1" dirty="0"/>
          </a:p>
        </p:txBody>
      </p:sp>
      <p:sp>
        <p:nvSpPr>
          <p:cNvPr id="936" name="Google Shape;936;p12"/>
          <p:cNvSpPr txBox="1"/>
          <p:nvPr/>
        </p:nvSpPr>
        <p:spPr>
          <a:xfrm>
            <a:off x="509451" y="1237106"/>
            <a:ext cx="10947388" cy="58785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595959"/>
              </a:buClr>
              <a:buSzPts val="2000"/>
              <a:buFont typeface="Comic Sans MS"/>
              <a:buNone/>
            </a:pPr>
            <a:r>
              <a:rPr lang="en-GB" sz="2000" b="0" i="0" u="none" strike="noStrike" cap="none" dirty="0">
                <a:solidFill>
                  <a:srgbClr val="595959"/>
                </a:solidFill>
                <a:latin typeface="Comic Sans MS"/>
                <a:ea typeface="Comic Sans MS"/>
                <a:cs typeface="Comic Sans MS"/>
                <a:sym typeface="Comic Sans MS"/>
              </a:rPr>
              <a:t>To begin with, your child will be given a picture book. These are very important to develop early reading behaviours.  Please look at the pictures and discuss what could be happening in the story. These will be replaced by books with words as the children progress. </a:t>
            </a:r>
            <a:endParaRPr dirty="0"/>
          </a:p>
          <a:p>
            <a:pPr marL="0" marR="0" lvl="0" indent="0" algn="l" rtl="0">
              <a:lnSpc>
                <a:spcPct val="100000"/>
              </a:lnSpc>
              <a:spcBef>
                <a:spcPts val="0"/>
              </a:spcBef>
              <a:spcAft>
                <a:spcPts val="0"/>
              </a:spcAft>
              <a:buClr>
                <a:schemeClr val="dk1"/>
              </a:buClr>
              <a:buSzPts val="2000"/>
              <a:buFont typeface="Arial"/>
              <a:buNone/>
            </a:pPr>
            <a:endParaRPr sz="2000" b="0" i="0" u="none" strike="noStrike" cap="none" dirty="0">
              <a:solidFill>
                <a:srgbClr val="595959"/>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595959"/>
              </a:buClr>
              <a:buSzPts val="2000"/>
              <a:buFont typeface="Comic Sans MS"/>
              <a:buNone/>
            </a:pPr>
            <a:r>
              <a:rPr lang="en-GB" sz="2000" b="0" i="0" u="none" strike="noStrike" cap="none" dirty="0">
                <a:solidFill>
                  <a:srgbClr val="595959"/>
                </a:solidFill>
                <a:latin typeface="Comic Sans MS"/>
                <a:ea typeface="Comic Sans MS"/>
                <a:cs typeface="Comic Sans MS"/>
                <a:sym typeface="Comic Sans MS"/>
              </a:rPr>
              <a:t>The adults in the class that hear them read will consider when they are ready to move up a level and then their reading level will be assessed. </a:t>
            </a:r>
            <a:endParaRPr dirty="0"/>
          </a:p>
          <a:p>
            <a:pPr marL="0" marR="0" lvl="0" indent="0" algn="l" rtl="0">
              <a:lnSpc>
                <a:spcPct val="100000"/>
              </a:lnSpc>
              <a:spcBef>
                <a:spcPts val="0"/>
              </a:spcBef>
              <a:spcAft>
                <a:spcPts val="0"/>
              </a:spcAft>
              <a:buClr>
                <a:schemeClr val="dk1"/>
              </a:buClr>
              <a:buSzPts val="2000"/>
              <a:buFont typeface="Arial"/>
              <a:buNone/>
            </a:pPr>
            <a:endParaRPr sz="2000" b="0" i="0" u="none" strike="noStrike" cap="none" dirty="0">
              <a:solidFill>
                <a:srgbClr val="595959"/>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595959"/>
              </a:buClr>
              <a:buSzPts val="2000"/>
              <a:buFont typeface="Comic Sans MS"/>
              <a:buNone/>
            </a:pPr>
            <a:r>
              <a:rPr lang="en-GB" sz="2000" b="0" i="0" u="none" strike="noStrike" cap="none" dirty="0">
                <a:solidFill>
                  <a:srgbClr val="595959"/>
                </a:solidFill>
                <a:latin typeface="Comic Sans MS"/>
                <a:ea typeface="Comic Sans MS"/>
                <a:cs typeface="Comic Sans MS"/>
                <a:sym typeface="Comic Sans MS"/>
              </a:rPr>
              <a:t>Familiar books are a key part of learning to read.  Not only do they allow practise and consolidation but also increase children’s confidence. </a:t>
            </a:r>
            <a:endParaRPr dirty="0"/>
          </a:p>
          <a:p>
            <a:pPr marL="0" marR="0" lvl="0" indent="0" algn="l" rtl="0">
              <a:lnSpc>
                <a:spcPct val="100000"/>
              </a:lnSpc>
              <a:spcBef>
                <a:spcPts val="0"/>
              </a:spcBef>
              <a:spcAft>
                <a:spcPts val="0"/>
              </a:spcAft>
              <a:buClr>
                <a:schemeClr val="dk1"/>
              </a:buClr>
              <a:buSzPts val="2000"/>
              <a:buFont typeface="Arial"/>
              <a:buNone/>
            </a:pPr>
            <a:endParaRPr sz="2000" b="0" i="0" u="none" strike="noStrike" cap="none" dirty="0">
              <a:solidFill>
                <a:srgbClr val="595959"/>
              </a:solidFill>
              <a:latin typeface="Comic Sans MS"/>
              <a:ea typeface="Comic Sans MS"/>
              <a:cs typeface="Comic Sans MS"/>
              <a:sym typeface="Comic Sans MS"/>
            </a:endParaRPr>
          </a:p>
          <a:p>
            <a:pPr marL="0" marR="0" lvl="0" indent="0" algn="l" rtl="0">
              <a:lnSpc>
                <a:spcPct val="100000"/>
              </a:lnSpc>
              <a:spcBef>
                <a:spcPts val="0"/>
              </a:spcBef>
              <a:spcAft>
                <a:spcPts val="0"/>
              </a:spcAft>
              <a:buClr>
                <a:srgbClr val="595959"/>
              </a:buClr>
              <a:buSzPts val="2000"/>
              <a:buFont typeface="Comic Sans MS"/>
              <a:buNone/>
            </a:pPr>
            <a:r>
              <a:rPr lang="en-GB" sz="2000" b="0" i="0" u="none" strike="noStrike" cap="none" dirty="0">
                <a:solidFill>
                  <a:srgbClr val="595959"/>
                </a:solidFill>
                <a:latin typeface="Comic Sans MS"/>
                <a:ea typeface="Comic Sans MS"/>
                <a:cs typeface="Comic Sans MS"/>
                <a:sym typeface="Comic Sans MS"/>
              </a:rPr>
              <a:t>We encourage your child to read at least three times at week at home with an adult. We take part in a weekly competition to see which class has the most reads. So please remember to write in your child’s yellow reading record. </a:t>
            </a:r>
            <a:endParaRPr dirty="0"/>
          </a:p>
          <a:p>
            <a:pPr marL="0" marR="0" lvl="0" indent="0" algn="l" rtl="0">
              <a:lnSpc>
                <a:spcPct val="100000"/>
              </a:lnSpc>
              <a:spcBef>
                <a:spcPts val="0"/>
              </a:spcBef>
              <a:spcAft>
                <a:spcPts val="0"/>
              </a:spcAft>
              <a:buClr>
                <a:schemeClr val="dk1"/>
              </a:buClr>
              <a:buSzPts val="2000"/>
              <a:buFont typeface="Arial"/>
              <a:buNone/>
            </a:pPr>
            <a:endParaRPr sz="2000" b="0" i="0" u="none" strike="noStrike" cap="none" dirty="0">
              <a:solidFill>
                <a:srgbClr val="595959"/>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a:p>
            <a:pPr marL="0" marR="0" lvl="0" indent="0" algn="l" rtl="0">
              <a:lnSpc>
                <a:spcPct val="100000"/>
              </a:lnSpc>
              <a:spcBef>
                <a:spcPts val="0"/>
              </a:spcBef>
              <a:spcAft>
                <a:spcPts val="0"/>
              </a:spcAft>
              <a:buClr>
                <a:schemeClr val="dk1"/>
              </a:buClr>
              <a:buSzPts val="2400"/>
              <a:buFont typeface="Arial"/>
              <a:buNone/>
            </a:pPr>
            <a:endParaRPr sz="2400" b="0" i="0" u="none" strike="noStrike" cap="none" dirty="0">
              <a:solidFill>
                <a:srgbClr val="595959"/>
              </a:solidFill>
              <a:latin typeface="Comic Sans MS"/>
              <a:ea typeface="Comic Sans MS"/>
              <a:cs typeface="Comic Sans MS"/>
              <a:sym typeface="Comic Sans M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940"/>
        <p:cNvGrpSpPr/>
        <p:nvPr/>
      </p:nvGrpSpPr>
      <p:grpSpPr>
        <a:xfrm>
          <a:off x="0" y="0"/>
          <a:ext cx="0" cy="0"/>
          <a:chOff x="0" y="0"/>
          <a:chExt cx="0" cy="0"/>
        </a:xfrm>
      </p:grpSpPr>
      <p:sp>
        <p:nvSpPr>
          <p:cNvPr id="941" name="Google Shape;941;p13"/>
          <p:cNvSpPr txBox="1">
            <a:spLocks noGrp="1"/>
          </p:cNvSpPr>
          <p:nvPr>
            <p:ph type="title"/>
          </p:nvPr>
        </p:nvSpPr>
        <p:spPr>
          <a:xfrm>
            <a:off x="1436914" y="182879"/>
            <a:ext cx="9569133" cy="78675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4400"/>
              <a:buFont typeface="Comic Sans MS"/>
              <a:buNone/>
            </a:pPr>
            <a:r>
              <a:rPr lang="en-GB" sz="4400">
                <a:latin typeface="Comic Sans MS"/>
                <a:ea typeface="Comic Sans MS"/>
                <a:cs typeface="Comic Sans MS"/>
                <a:sym typeface="Comic Sans MS"/>
              </a:rPr>
              <a:t>PE day</a:t>
            </a:r>
            <a:endParaRPr/>
          </a:p>
        </p:txBody>
      </p:sp>
      <p:sp>
        <p:nvSpPr>
          <p:cNvPr id="942" name="Google Shape;942;p13"/>
          <p:cNvSpPr txBox="1">
            <a:spLocks noGrp="1"/>
          </p:cNvSpPr>
          <p:nvPr>
            <p:ph type="body" idx="1"/>
          </p:nvPr>
        </p:nvSpPr>
        <p:spPr>
          <a:xfrm>
            <a:off x="562709" y="969637"/>
            <a:ext cx="11415930" cy="5304554"/>
          </a:xfrm>
          <a:prstGeom prst="rect">
            <a:avLst/>
          </a:prstGeom>
          <a:solidFill>
            <a:schemeClr val="bg1"/>
          </a:solidFill>
          <a:ln>
            <a:noFill/>
          </a:ln>
        </p:spPr>
        <p:txBody>
          <a:bodyPr spcFirstLastPara="1" wrap="square" lIns="91425" tIns="45700" rIns="91425" bIns="45700" anchor="t" anchorCtr="0">
            <a:noAutofit/>
          </a:bodyPr>
          <a:lstStyle/>
          <a:p>
            <a:pPr marL="45720" lvl="0" indent="0" algn="l" rtl="0">
              <a:lnSpc>
                <a:spcPct val="90000"/>
              </a:lnSpc>
              <a:spcBef>
                <a:spcPts val="0"/>
              </a:spcBef>
              <a:spcAft>
                <a:spcPts val="0"/>
              </a:spcAft>
              <a:buClr>
                <a:schemeClr val="dk1"/>
              </a:buClr>
              <a:buSzPct val="79999"/>
              <a:buNone/>
            </a:pPr>
            <a:r>
              <a:rPr lang="en-GB" dirty="0">
                <a:latin typeface="Comic Sans MS"/>
                <a:ea typeface="Comic Sans MS"/>
                <a:cs typeface="Comic Sans MS"/>
                <a:sym typeface="Comic Sans MS"/>
              </a:rPr>
              <a:t>PE day is </a:t>
            </a:r>
            <a:r>
              <a:rPr lang="en-GB" b="1" u="sng" dirty="0">
                <a:latin typeface="Comic Sans MS"/>
                <a:ea typeface="Comic Sans MS"/>
                <a:cs typeface="Comic Sans MS"/>
                <a:sym typeface="Comic Sans MS"/>
              </a:rPr>
              <a:t>Friday</a:t>
            </a:r>
            <a:endParaRPr dirty="0"/>
          </a:p>
          <a:p>
            <a:pPr marL="45720" lvl="0" indent="0" algn="l" rtl="0">
              <a:lnSpc>
                <a:spcPct val="90000"/>
              </a:lnSpc>
              <a:spcBef>
                <a:spcPts val="1800"/>
              </a:spcBef>
              <a:spcAft>
                <a:spcPts val="0"/>
              </a:spcAft>
              <a:buClr>
                <a:schemeClr val="dk1"/>
              </a:buClr>
              <a:buSzPct val="79999"/>
              <a:buNone/>
            </a:pPr>
            <a:r>
              <a:rPr lang="en-GB" dirty="0">
                <a:latin typeface="Comic Sans MS"/>
                <a:ea typeface="Comic Sans MS"/>
                <a:cs typeface="Comic Sans MS"/>
                <a:sym typeface="Comic Sans MS"/>
              </a:rPr>
              <a:t>Children will need to </a:t>
            </a:r>
            <a:r>
              <a:rPr lang="en-GB" b="1" u="sng" dirty="0">
                <a:latin typeface="Comic Sans MS"/>
                <a:ea typeface="Comic Sans MS"/>
                <a:cs typeface="Comic Sans MS"/>
                <a:sym typeface="Comic Sans MS"/>
              </a:rPr>
              <a:t>come to school in their PE kit </a:t>
            </a:r>
            <a:r>
              <a:rPr lang="en-GB" dirty="0">
                <a:latin typeface="Comic Sans MS"/>
                <a:ea typeface="Comic Sans MS"/>
                <a:cs typeface="Comic Sans MS"/>
                <a:sym typeface="Comic Sans MS"/>
              </a:rPr>
              <a:t>on Fridays.</a:t>
            </a:r>
            <a:endParaRPr dirty="0"/>
          </a:p>
          <a:p>
            <a:pPr marL="45720" lvl="0" indent="0" algn="l" rtl="0">
              <a:lnSpc>
                <a:spcPct val="90000"/>
              </a:lnSpc>
              <a:spcBef>
                <a:spcPts val="1800"/>
              </a:spcBef>
              <a:spcAft>
                <a:spcPts val="0"/>
              </a:spcAft>
              <a:buClr>
                <a:schemeClr val="dk1"/>
              </a:buClr>
              <a:buSzPct val="79999"/>
              <a:buNone/>
            </a:pPr>
            <a:r>
              <a:rPr lang="en-GB" dirty="0">
                <a:latin typeface="Comic Sans MS"/>
                <a:ea typeface="Comic Sans MS"/>
                <a:cs typeface="Comic Sans MS"/>
                <a:sym typeface="Comic Sans MS"/>
              </a:rPr>
              <a:t>This should be: </a:t>
            </a:r>
            <a:endParaRPr dirty="0"/>
          </a:p>
          <a:p>
            <a:pPr marL="731520" lvl="1" indent="-228600">
              <a:spcBef>
                <a:spcPts val="1800"/>
              </a:spcBef>
              <a:buSzPct val="79999"/>
            </a:pPr>
            <a:r>
              <a:rPr lang="en-GB" dirty="0">
                <a:latin typeface="Comic Sans MS"/>
                <a:ea typeface="Comic Sans MS"/>
                <a:cs typeface="Comic Sans MS"/>
                <a:sym typeface="Comic Sans MS"/>
              </a:rPr>
              <a:t>a round neck t-shirt (white)</a:t>
            </a:r>
            <a:endParaRPr dirty="0"/>
          </a:p>
          <a:p>
            <a:pPr marL="731520" lvl="1" indent="-228600">
              <a:spcBef>
                <a:spcPts val="1800"/>
              </a:spcBef>
              <a:buSzPct val="79999"/>
            </a:pPr>
            <a:r>
              <a:rPr lang="en-GB" dirty="0">
                <a:latin typeface="Comic Sans MS"/>
                <a:ea typeface="Comic Sans MS"/>
                <a:cs typeface="Comic Sans MS"/>
                <a:sym typeface="Comic Sans MS"/>
              </a:rPr>
              <a:t>b</a:t>
            </a:r>
            <a:r>
              <a:rPr lang="en-GB" dirty="0" smtClean="0">
                <a:latin typeface="Comic Sans MS"/>
                <a:ea typeface="Comic Sans MS"/>
                <a:cs typeface="Comic Sans MS"/>
                <a:sym typeface="Comic Sans MS"/>
              </a:rPr>
              <a:t>lack </a:t>
            </a:r>
            <a:r>
              <a:rPr lang="en-GB" dirty="0">
                <a:latin typeface="Comic Sans MS"/>
                <a:ea typeface="Comic Sans MS"/>
                <a:cs typeface="Comic Sans MS"/>
                <a:sym typeface="Comic Sans MS"/>
              </a:rPr>
              <a:t>shorts/bottoms</a:t>
            </a:r>
            <a:endParaRPr dirty="0"/>
          </a:p>
          <a:p>
            <a:pPr marL="731520" lvl="1" indent="-228600">
              <a:spcBef>
                <a:spcPts val="1800"/>
              </a:spcBef>
              <a:buSzPct val="79999"/>
            </a:pPr>
            <a:r>
              <a:rPr lang="en-GB" dirty="0">
                <a:latin typeface="Comic Sans MS"/>
                <a:ea typeface="Comic Sans MS"/>
                <a:cs typeface="Comic Sans MS"/>
                <a:sym typeface="Comic Sans MS"/>
              </a:rPr>
              <a:t>s</a:t>
            </a:r>
            <a:r>
              <a:rPr lang="en-GB" dirty="0" smtClean="0">
                <a:latin typeface="Comic Sans MS"/>
                <a:ea typeface="Comic Sans MS"/>
                <a:cs typeface="Comic Sans MS"/>
                <a:sym typeface="Comic Sans MS"/>
              </a:rPr>
              <a:t>ensible </a:t>
            </a:r>
            <a:r>
              <a:rPr lang="en-GB" dirty="0">
                <a:latin typeface="Comic Sans MS"/>
                <a:ea typeface="Comic Sans MS"/>
                <a:cs typeface="Comic Sans MS"/>
                <a:sym typeface="Comic Sans MS"/>
              </a:rPr>
              <a:t>footwear (trainers)</a:t>
            </a:r>
            <a:endParaRPr dirty="0"/>
          </a:p>
          <a:p>
            <a:pPr marL="731520" lvl="1" indent="-228600">
              <a:spcBef>
                <a:spcPts val="1800"/>
              </a:spcBef>
              <a:buSzPct val="79999"/>
            </a:pPr>
            <a:r>
              <a:rPr lang="en-GB" dirty="0">
                <a:latin typeface="Comic Sans MS"/>
                <a:ea typeface="Comic Sans MS"/>
                <a:cs typeface="Comic Sans MS"/>
                <a:sym typeface="Comic Sans MS"/>
              </a:rPr>
              <a:t>l</a:t>
            </a:r>
            <a:r>
              <a:rPr lang="en-GB" dirty="0" smtClean="0">
                <a:latin typeface="Comic Sans MS"/>
                <a:ea typeface="Comic Sans MS"/>
                <a:cs typeface="Comic Sans MS"/>
                <a:sym typeface="Comic Sans MS"/>
              </a:rPr>
              <a:t>ong </a:t>
            </a:r>
            <a:r>
              <a:rPr lang="en-GB" dirty="0">
                <a:latin typeface="Comic Sans MS"/>
                <a:ea typeface="Comic Sans MS"/>
                <a:cs typeface="Comic Sans MS"/>
                <a:sym typeface="Comic Sans MS"/>
              </a:rPr>
              <a:t>hair tied up</a:t>
            </a:r>
            <a:endParaRPr dirty="0"/>
          </a:p>
          <a:p>
            <a:pPr marL="731520" lvl="1" indent="-228600">
              <a:spcBef>
                <a:spcPts val="1800"/>
              </a:spcBef>
              <a:buSzPct val="79999"/>
            </a:pPr>
            <a:r>
              <a:rPr lang="en-GB" dirty="0">
                <a:latin typeface="Comic Sans MS"/>
                <a:ea typeface="Comic Sans MS"/>
                <a:cs typeface="Comic Sans MS"/>
                <a:sym typeface="Comic Sans MS"/>
              </a:rPr>
              <a:t>a</a:t>
            </a:r>
            <a:r>
              <a:rPr lang="en-GB" dirty="0" smtClean="0">
                <a:latin typeface="Comic Sans MS"/>
                <a:ea typeface="Comic Sans MS"/>
                <a:cs typeface="Comic Sans MS"/>
                <a:sym typeface="Comic Sans MS"/>
              </a:rPr>
              <a:t>ll </a:t>
            </a:r>
            <a:r>
              <a:rPr lang="en-GB" dirty="0">
                <a:latin typeface="Comic Sans MS"/>
                <a:ea typeface="Comic Sans MS"/>
                <a:cs typeface="Comic Sans MS"/>
                <a:sym typeface="Comic Sans MS"/>
              </a:rPr>
              <a:t>jewellery removed </a:t>
            </a:r>
            <a:r>
              <a:rPr lang="en-GB" dirty="0" err="1">
                <a:latin typeface="Comic Sans MS"/>
                <a:ea typeface="Comic Sans MS"/>
                <a:cs typeface="Comic Sans MS"/>
                <a:sym typeface="Comic Sans MS"/>
              </a:rPr>
              <a:t>inc.</a:t>
            </a:r>
            <a:r>
              <a:rPr lang="en-GB" dirty="0">
                <a:latin typeface="Comic Sans MS"/>
                <a:ea typeface="Comic Sans MS"/>
                <a:cs typeface="Comic Sans MS"/>
                <a:sym typeface="Comic Sans MS"/>
              </a:rPr>
              <a:t> earrings</a:t>
            </a:r>
            <a:endParaRPr dirty="0"/>
          </a:p>
          <a:p>
            <a:pPr marL="731520" lvl="1" indent="-228600">
              <a:spcBef>
                <a:spcPts val="1800"/>
              </a:spcBef>
              <a:buSzPct val="79999"/>
            </a:pPr>
            <a:r>
              <a:rPr lang="en-GB" dirty="0">
                <a:latin typeface="Comic Sans MS"/>
                <a:ea typeface="Comic Sans MS"/>
                <a:cs typeface="Comic Sans MS"/>
                <a:sym typeface="Comic Sans MS"/>
              </a:rPr>
              <a:t>i</a:t>
            </a:r>
            <a:r>
              <a:rPr lang="en-GB" dirty="0" smtClean="0">
                <a:latin typeface="Comic Sans MS"/>
                <a:ea typeface="Comic Sans MS"/>
                <a:cs typeface="Comic Sans MS"/>
                <a:sym typeface="Comic Sans MS"/>
              </a:rPr>
              <a:t>f </a:t>
            </a:r>
            <a:r>
              <a:rPr lang="en-GB" dirty="0">
                <a:latin typeface="Comic Sans MS"/>
                <a:ea typeface="Comic Sans MS"/>
                <a:cs typeface="Comic Sans MS"/>
                <a:sym typeface="Comic Sans MS"/>
              </a:rPr>
              <a:t>it is </a:t>
            </a:r>
            <a:r>
              <a:rPr lang="en-GB" dirty="0" smtClean="0">
                <a:latin typeface="Comic Sans MS"/>
                <a:ea typeface="Comic Sans MS"/>
                <a:cs typeface="Comic Sans MS"/>
                <a:sym typeface="Comic Sans MS"/>
              </a:rPr>
              <a:t>cold, </a:t>
            </a:r>
            <a:r>
              <a:rPr lang="en-GB" dirty="0">
                <a:latin typeface="Comic Sans MS"/>
                <a:ea typeface="Comic Sans MS"/>
                <a:cs typeface="Comic Sans MS"/>
                <a:sym typeface="Comic Sans MS"/>
              </a:rPr>
              <a:t>a black </a:t>
            </a:r>
            <a:r>
              <a:rPr lang="en-GB" dirty="0" smtClean="0">
                <a:latin typeface="Comic Sans MS"/>
                <a:ea typeface="Comic Sans MS"/>
                <a:cs typeface="Comic Sans MS"/>
                <a:sym typeface="Comic Sans MS"/>
              </a:rPr>
              <a:t>tracksuit.</a:t>
            </a:r>
            <a:endParaRPr dirty="0"/>
          </a:p>
          <a:p>
            <a:pPr marL="274320" lvl="0" indent="-157480" algn="l" rtl="0">
              <a:lnSpc>
                <a:spcPct val="90000"/>
              </a:lnSpc>
              <a:spcBef>
                <a:spcPts val="1800"/>
              </a:spcBef>
              <a:spcAft>
                <a:spcPts val="0"/>
              </a:spcAft>
              <a:buClr>
                <a:schemeClr val="dk1"/>
              </a:buClr>
              <a:buSzPct val="80000"/>
              <a:buNone/>
            </a:pPr>
            <a:endParaRPr sz="200" dirty="0">
              <a:latin typeface="Comic Sans MS"/>
              <a:ea typeface="Comic Sans MS"/>
              <a:cs typeface="Comic Sans MS"/>
              <a:sym typeface="Comic Sans MS"/>
            </a:endParaRPr>
          </a:p>
          <a:p>
            <a:pPr marL="45720" lvl="0" indent="0" algn="l" rtl="0">
              <a:lnSpc>
                <a:spcPct val="90000"/>
              </a:lnSpc>
              <a:spcBef>
                <a:spcPts val="1800"/>
              </a:spcBef>
              <a:spcAft>
                <a:spcPts val="0"/>
              </a:spcAft>
              <a:buClr>
                <a:schemeClr val="dk1"/>
              </a:buClr>
              <a:buSzPct val="80000"/>
              <a:buNone/>
            </a:pPr>
            <a:r>
              <a:rPr lang="en-GB" dirty="0">
                <a:latin typeface="Comic Sans MS" panose="030F0702030302020204" pitchFamily="66" charset="0"/>
                <a:ea typeface="Comic Sans MS"/>
                <a:cs typeface="Comic Sans MS"/>
                <a:sym typeface="Comic Sans MS"/>
              </a:rPr>
              <a:t>	</a:t>
            </a:r>
            <a:r>
              <a:rPr lang="en-GB" dirty="0" smtClean="0">
                <a:latin typeface="Comic Sans MS" panose="030F0702030302020204" pitchFamily="66" charset="0"/>
                <a:ea typeface="Comic Sans MS"/>
                <a:cs typeface="Comic Sans MS"/>
                <a:sym typeface="Comic Sans MS"/>
              </a:rPr>
              <a:t>In </a:t>
            </a:r>
            <a:r>
              <a:rPr lang="en-GB" dirty="0">
                <a:latin typeface="Comic Sans MS" panose="030F0702030302020204" pitchFamily="66" charset="0"/>
                <a:ea typeface="Comic Sans MS"/>
                <a:cs typeface="Comic Sans MS"/>
                <a:sym typeface="Comic Sans MS"/>
              </a:rPr>
              <a:t>the summer term, we may choose to do PE outside, so trainers are advisable. </a:t>
            </a:r>
            <a:endParaRPr dirty="0">
              <a:latin typeface="Comic Sans MS" panose="030F0702030302020204" pitchFamily="66" charset="0"/>
            </a:endParaRPr>
          </a:p>
        </p:txBody>
      </p:sp>
      <p:pic>
        <p:nvPicPr>
          <p:cNvPr id="943" name="Google Shape;943;p13" descr="South Avenue Primary School - Physical Education"/>
          <p:cNvPicPr preferRelativeResize="0"/>
          <p:nvPr/>
        </p:nvPicPr>
        <p:blipFill rotWithShape="1">
          <a:blip r:embed="rId3">
            <a:alphaModFix/>
          </a:blip>
          <a:srcRect/>
          <a:stretch/>
        </p:blipFill>
        <p:spPr>
          <a:xfrm>
            <a:off x="7360963" y="2470956"/>
            <a:ext cx="4160902" cy="294359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947"/>
        <p:cNvGrpSpPr/>
        <p:nvPr/>
      </p:nvGrpSpPr>
      <p:grpSpPr>
        <a:xfrm>
          <a:off x="0" y="0"/>
          <a:ext cx="0" cy="0"/>
          <a:chOff x="0" y="0"/>
          <a:chExt cx="0" cy="0"/>
        </a:xfrm>
      </p:grpSpPr>
      <p:sp>
        <p:nvSpPr>
          <p:cNvPr id="948" name="Google Shape;948;p14"/>
          <p:cNvSpPr txBox="1">
            <a:spLocks noGrp="1"/>
          </p:cNvSpPr>
          <p:nvPr>
            <p:ph type="title"/>
          </p:nvPr>
        </p:nvSpPr>
        <p:spPr>
          <a:xfrm>
            <a:off x="1423851" y="352697"/>
            <a:ext cx="9569133" cy="78675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5400"/>
              <a:buFont typeface="Comic Sans MS"/>
              <a:buNone/>
            </a:pPr>
            <a:r>
              <a:rPr lang="en-GB" sz="3600" b="1" dirty="0">
                <a:latin typeface="Comic Sans MS"/>
                <a:ea typeface="Comic Sans MS"/>
                <a:cs typeface="Comic Sans MS"/>
                <a:sym typeface="Comic Sans MS"/>
              </a:rPr>
              <a:t>Fridays</a:t>
            </a:r>
            <a:endParaRPr sz="3600" dirty="0"/>
          </a:p>
        </p:txBody>
      </p:sp>
      <p:sp>
        <p:nvSpPr>
          <p:cNvPr id="949" name="Google Shape;949;p14"/>
          <p:cNvSpPr txBox="1">
            <a:spLocks noGrp="1"/>
          </p:cNvSpPr>
          <p:nvPr>
            <p:ph type="body" idx="1"/>
          </p:nvPr>
        </p:nvSpPr>
        <p:spPr>
          <a:xfrm>
            <a:off x="744583" y="1575582"/>
            <a:ext cx="11194867" cy="4139418"/>
          </a:xfrm>
          <a:prstGeom prst="rect">
            <a:avLst/>
          </a:prstGeom>
          <a:noFill/>
          <a:ln>
            <a:noFill/>
          </a:ln>
        </p:spPr>
        <p:txBody>
          <a:bodyPr spcFirstLastPara="1" wrap="square" lIns="91425" tIns="45700" rIns="91425" bIns="45700" anchor="t" anchorCtr="0">
            <a:normAutofit/>
          </a:bodyPr>
          <a:lstStyle/>
          <a:p>
            <a:pPr marL="45720" lvl="0" indent="0" algn="l" rtl="0">
              <a:lnSpc>
                <a:spcPct val="90000"/>
              </a:lnSpc>
              <a:spcBef>
                <a:spcPts val="0"/>
              </a:spcBef>
              <a:spcAft>
                <a:spcPts val="0"/>
              </a:spcAft>
              <a:buClr>
                <a:schemeClr val="dk1"/>
              </a:buClr>
              <a:buSzPts val="2560"/>
              <a:buNone/>
            </a:pPr>
            <a:r>
              <a:rPr lang="en-GB" sz="2400" b="1" dirty="0">
                <a:latin typeface="Comic Sans MS"/>
                <a:ea typeface="Comic Sans MS"/>
                <a:cs typeface="Comic Sans MS"/>
                <a:sym typeface="Comic Sans MS"/>
              </a:rPr>
              <a:t>School finishes at 2pm on Fridays. </a:t>
            </a:r>
            <a:endParaRPr sz="2400" dirty="0"/>
          </a:p>
          <a:p>
            <a:pPr marL="45720" lvl="0" indent="0" algn="l" rtl="0">
              <a:lnSpc>
                <a:spcPct val="90000"/>
              </a:lnSpc>
              <a:spcBef>
                <a:spcPts val="1800"/>
              </a:spcBef>
              <a:spcAft>
                <a:spcPts val="0"/>
              </a:spcAft>
              <a:buClr>
                <a:schemeClr val="dk1"/>
              </a:buClr>
              <a:buSzPts val="2560"/>
              <a:buNone/>
            </a:pPr>
            <a:r>
              <a:rPr lang="en-GB" sz="2400" dirty="0">
                <a:latin typeface="Comic Sans MS"/>
                <a:ea typeface="Comic Sans MS"/>
                <a:cs typeface="Comic Sans MS"/>
                <a:sym typeface="Comic Sans MS"/>
              </a:rPr>
              <a:t>If you require for your child to stay in school until 3pm, they will need to be booked into Friday club. This is booked by emailing </a:t>
            </a:r>
            <a:r>
              <a:rPr lang="en-GB" sz="2400" dirty="0" smtClean="0">
                <a:latin typeface="Comic Sans MS"/>
                <a:ea typeface="Comic Sans MS"/>
                <a:cs typeface="Comic Sans MS"/>
                <a:sym typeface="Comic Sans MS"/>
              </a:rPr>
              <a:t>Friday Club and </a:t>
            </a:r>
            <a:r>
              <a:rPr lang="en-GB" sz="2400" dirty="0">
                <a:latin typeface="Comic Sans MS"/>
                <a:ea typeface="Comic Sans MS"/>
                <a:cs typeface="Comic Sans MS"/>
                <a:sym typeface="Comic Sans MS"/>
              </a:rPr>
              <a:t>can be done half termly or by 5pm the day before.</a:t>
            </a:r>
            <a:endParaRPr sz="2400" dirty="0"/>
          </a:p>
          <a:p>
            <a:pPr marL="45720" lvl="0" indent="0" algn="l" rtl="0">
              <a:lnSpc>
                <a:spcPct val="90000"/>
              </a:lnSpc>
              <a:spcBef>
                <a:spcPts val="1800"/>
              </a:spcBef>
              <a:spcAft>
                <a:spcPts val="0"/>
              </a:spcAft>
              <a:buClr>
                <a:schemeClr val="dk1"/>
              </a:buClr>
              <a:buSzPts val="2560"/>
              <a:buNone/>
            </a:pPr>
            <a:r>
              <a:rPr lang="en-GB" sz="2400" dirty="0">
                <a:latin typeface="Comic Sans MS"/>
                <a:ea typeface="Comic Sans MS"/>
                <a:cs typeface="Comic Sans MS"/>
                <a:sym typeface="Comic Sans MS"/>
              </a:rPr>
              <a:t>There is a charge of £2 per child for this.</a:t>
            </a:r>
            <a:endParaRPr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953"/>
        <p:cNvGrpSpPr/>
        <p:nvPr/>
      </p:nvGrpSpPr>
      <p:grpSpPr>
        <a:xfrm>
          <a:off x="0" y="0"/>
          <a:ext cx="0" cy="0"/>
          <a:chOff x="0" y="0"/>
          <a:chExt cx="0" cy="0"/>
        </a:xfrm>
      </p:grpSpPr>
      <p:sp>
        <p:nvSpPr>
          <p:cNvPr id="954" name="Google Shape;954;p15"/>
          <p:cNvSpPr txBox="1">
            <a:spLocks noGrp="1"/>
          </p:cNvSpPr>
          <p:nvPr>
            <p:ph type="title"/>
          </p:nvPr>
        </p:nvSpPr>
        <p:spPr>
          <a:xfrm>
            <a:off x="1436914" y="182879"/>
            <a:ext cx="9569133" cy="786759"/>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4400"/>
              <a:buFont typeface="Comic Sans MS"/>
              <a:buNone/>
            </a:pPr>
            <a:r>
              <a:rPr lang="en-GB" sz="3600" b="1" dirty="0">
                <a:latin typeface="Comic Sans MS"/>
                <a:ea typeface="Comic Sans MS"/>
                <a:cs typeface="Comic Sans MS"/>
                <a:sym typeface="Comic Sans MS"/>
              </a:rPr>
              <a:t>Sponsored bounce</a:t>
            </a:r>
            <a:endParaRPr sz="3600" dirty="0"/>
          </a:p>
        </p:txBody>
      </p:sp>
      <p:sp>
        <p:nvSpPr>
          <p:cNvPr id="955" name="Google Shape;955;p15"/>
          <p:cNvSpPr txBox="1">
            <a:spLocks noGrp="1"/>
          </p:cNvSpPr>
          <p:nvPr>
            <p:ph type="body" idx="1"/>
          </p:nvPr>
        </p:nvSpPr>
        <p:spPr>
          <a:xfrm>
            <a:off x="744583" y="1097280"/>
            <a:ext cx="11194867" cy="4617720"/>
          </a:xfrm>
          <a:prstGeom prst="rect">
            <a:avLst/>
          </a:prstGeom>
          <a:noFill/>
          <a:ln>
            <a:noFill/>
          </a:ln>
        </p:spPr>
        <p:txBody>
          <a:bodyPr spcFirstLastPara="1" wrap="square" lIns="91425" tIns="45700" rIns="91425" bIns="45700" anchor="t" anchorCtr="0">
            <a:normAutofit/>
          </a:bodyPr>
          <a:lstStyle/>
          <a:p>
            <a:pPr marL="45720" lvl="0" indent="0" algn="l" rtl="0">
              <a:lnSpc>
                <a:spcPct val="90000"/>
              </a:lnSpc>
              <a:spcBef>
                <a:spcPts val="0"/>
              </a:spcBef>
              <a:spcAft>
                <a:spcPts val="0"/>
              </a:spcAft>
              <a:buClr>
                <a:schemeClr val="dk1"/>
              </a:buClr>
              <a:buSzPts val="2240"/>
              <a:buNone/>
            </a:pPr>
            <a:r>
              <a:rPr lang="en-GB" sz="2400" dirty="0">
                <a:latin typeface="Comic Sans MS"/>
                <a:ea typeface="Comic Sans MS"/>
                <a:cs typeface="Comic Sans MS"/>
                <a:sym typeface="Comic Sans MS"/>
              </a:rPr>
              <a:t>Your child will soon be coming home with a sponsorship form for our sponsored bounce!</a:t>
            </a:r>
            <a:endParaRPr sz="2400" dirty="0"/>
          </a:p>
          <a:p>
            <a:pPr marL="45720" lvl="0" indent="0" algn="l" rtl="0">
              <a:lnSpc>
                <a:spcPct val="90000"/>
              </a:lnSpc>
              <a:spcBef>
                <a:spcPts val="1800"/>
              </a:spcBef>
              <a:spcAft>
                <a:spcPts val="0"/>
              </a:spcAft>
              <a:buClr>
                <a:schemeClr val="dk1"/>
              </a:buClr>
              <a:buSzPts val="2240"/>
              <a:buNone/>
            </a:pPr>
            <a:r>
              <a:rPr lang="en-GB" sz="2400" dirty="0">
                <a:latin typeface="Comic Sans MS"/>
                <a:ea typeface="Comic Sans MS"/>
                <a:cs typeface="Comic Sans MS"/>
                <a:sym typeface="Comic Sans MS"/>
              </a:rPr>
              <a:t>Each class will take part, any money we raise will go towards new toys for your children in reception.</a:t>
            </a:r>
            <a:endParaRPr sz="2400" dirty="0"/>
          </a:p>
        </p:txBody>
      </p:sp>
      <p:pic>
        <p:nvPicPr>
          <p:cNvPr id="956" name="Google Shape;956;p15" descr="440+ Bounce Castle Stock Illustrations, Royalty-Free Vector Graphics &amp; Clip  Art - iStock | Bounce house, Bouncy house, Kids party"/>
          <p:cNvPicPr preferRelativeResize="0"/>
          <p:nvPr/>
        </p:nvPicPr>
        <p:blipFill rotWithShape="1">
          <a:blip r:embed="rId3">
            <a:alphaModFix/>
          </a:blip>
          <a:srcRect/>
          <a:stretch/>
        </p:blipFill>
        <p:spPr>
          <a:xfrm>
            <a:off x="3460652" y="2394787"/>
            <a:ext cx="4411882" cy="446321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976"/>
        <p:cNvGrpSpPr/>
        <p:nvPr/>
      </p:nvGrpSpPr>
      <p:grpSpPr>
        <a:xfrm>
          <a:off x="0" y="0"/>
          <a:ext cx="0" cy="0"/>
          <a:chOff x="0" y="0"/>
          <a:chExt cx="0" cy="0"/>
        </a:xfrm>
      </p:grpSpPr>
      <p:sp>
        <p:nvSpPr>
          <p:cNvPr id="977" name="Google Shape;977;g37f1c13273f_0_10"/>
          <p:cNvSpPr txBox="1"/>
          <p:nvPr/>
        </p:nvSpPr>
        <p:spPr>
          <a:xfrm>
            <a:off x="3713200" y="303125"/>
            <a:ext cx="10173300" cy="109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4800" b="1" u="sng">
              <a:solidFill>
                <a:schemeClr val="dk1"/>
              </a:solidFill>
              <a:latin typeface="Comic Sans MS"/>
              <a:ea typeface="Comic Sans MS"/>
              <a:cs typeface="Comic Sans MS"/>
              <a:sym typeface="Comic Sans MS"/>
            </a:endParaRPr>
          </a:p>
        </p:txBody>
      </p:sp>
      <p:pic>
        <p:nvPicPr>
          <p:cNvPr id="978" name="Google Shape;978;g37f1c13273f_0_10"/>
          <p:cNvPicPr preferRelativeResize="0"/>
          <p:nvPr/>
        </p:nvPicPr>
        <p:blipFill>
          <a:blip r:embed="rId3">
            <a:alphaModFix/>
          </a:blip>
          <a:stretch>
            <a:fillRect/>
          </a:stretch>
        </p:blipFill>
        <p:spPr>
          <a:xfrm>
            <a:off x="417600" y="778150"/>
            <a:ext cx="1325325" cy="1325325"/>
          </a:xfrm>
          <a:prstGeom prst="rect">
            <a:avLst/>
          </a:prstGeom>
          <a:noFill/>
          <a:ln>
            <a:noFill/>
          </a:ln>
        </p:spPr>
      </p:pic>
      <p:sp>
        <p:nvSpPr>
          <p:cNvPr id="979" name="Google Shape;979;g37f1c13273f_0_10"/>
          <p:cNvSpPr txBox="1"/>
          <p:nvPr/>
        </p:nvSpPr>
        <p:spPr>
          <a:xfrm>
            <a:off x="1742925" y="1004563"/>
            <a:ext cx="10173300" cy="109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800" b="1">
                <a:solidFill>
                  <a:schemeClr val="dk1"/>
                </a:solidFill>
                <a:latin typeface="Comic Sans MS"/>
                <a:ea typeface="Comic Sans MS"/>
                <a:cs typeface="Comic Sans MS"/>
                <a:sym typeface="Comic Sans MS"/>
              </a:rPr>
              <a:t>@northwickparkacademy</a:t>
            </a:r>
            <a:endParaRPr sz="4800" b="1">
              <a:solidFill>
                <a:schemeClr val="dk1"/>
              </a:solidFill>
              <a:latin typeface="Comic Sans MS"/>
              <a:ea typeface="Comic Sans MS"/>
              <a:cs typeface="Comic Sans MS"/>
              <a:sym typeface="Comic Sans MS"/>
            </a:endParaRPr>
          </a:p>
        </p:txBody>
      </p:sp>
      <p:pic>
        <p:nvPicPr>
          <p:cNvPr id="980" name="Google Shape;980;g37f1c13273f_0_10"/>
          <p:cNvPicPr preferRelativeResize="0"/>
          <p:nvPr/>
        </p:nvPicPr>
        <p:blipFill>
          <a:blip r:embed="rId4">
            <a:alphaModFix/>
          </a:blip>
          <a:stretch>
            <a:fillRect/>
          </a:stretch>
        </p:blipFill>
        <p:spPr>
          <a:xfrm>
            <a:off x="1834350" y="1876275"/>
            <a:ext cx="8523300" cy="49817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985"/>
        <p:cNvGrpSpPr/>
        <p:nvPr/>
      </p:nvGrpSpPr>
      <p:grpSpPr>
        <a:xfrm>
          <a:off x="0" y="0"/>
          <a:ext cx="0" cy="0"/>
          <a:chOff x="0" y="0"/>
          <a:chExt cx="0" cy="0"/>
        </a:xfrm>
      </p:grpSpPr>
      <p:sp>
        <p:nvSpPr>
          <p:cNvPr id="986" name="Google Shape;986;g37f1c13273f_0_19"/>
          <p:cNvSpPr txBox="1"/>
          <p:nvPr/>
        </p:nvSpPr>
        <p:spPr>
          <a:xfrm>
            <a:off x="3713200" y="303125"/>
            <a:ext cx="10173300" cy="109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4800" b="1" u="sng">
              <a:solidFill>
                <a:schemeClr val="dk1"/>
              </a:solidFill>
              <a:latin typeface="Comic Sans MS"/>
              <a:ea typeface="Comic Sans MS"/>
              <a:cs typeface="Comic Sans MS"/>
              <a:sym typeface="Comic Sans MS"/>
            </a:endParaRPr>
          </a:p>
        </p:txBody>
      </p:sp>
      <p:pic>
        <p:nvPicPr>
          <p:cNvPr id="987" name="Google Shape;987;g37f1c13273f_0_19"/>
          <p:cNvPicPr preferRelativeResize="0"/>
          <p:nvPr/>
        </p:nvPicPr>
        <p:blipFill>
          <a:blip r:embed="rId3">
            <a:alphaModFix/>
          </a:blip>
          <a:stretch>
            <a:fillRect/>
          </a:stretch>
        </p:blipFill>
        <p:spPr>
          <a:xfrm>
            <a:off x="417600" y="778150"/>
            <a:ext cx="1325325" cy="1325325"/>
          </a:xfrm>
          <a:prstGeom prst="rect">
            <a:avLst/>
          </a:prstGeom>
          <a:noFill/>
          <a:ln>
            <a:noFill/>
          </a:ln>
        </p:spPr>
      </p:pic>
      <p:sp>
        <p:nvSpPr>
          <p:cNvPr id="988" name="Google Shape;988;g37f1c13273f_0_19"/>
          <p:cNvSpPr txBox="1"/>
          <p:nvPr/>
        </p:nvSpPr>
        <p:spPr>
          <a:xfrm>
            <a:off x="1742925" y="1004563"/>
            <a:ext cx="10173300" cy="1098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4800" b="1">
                <a:solidFill>
                  <a:schemeClr val="dk1"/>
                </a:solidFill>
                <a:latin typeface="Comic Sans MS"/>
                <a:ea typeface="Comic Sans MS"/>
                <a:cs typeface="Comic Sans MS"/>
                <a:sym typeface="Comic Sans MS"/>
              </a:rPr>
              <a:t>@northwickparkacademy</a:t>
            </a:r>
            <a:endParaRPr sz="4800" b="1">
              <a:solidFill>
                <a:schemeClr val="dk1"/>
              </a:solidFill>
              <a:latin typeface="Comic Sans MS"/>
              <a:ea typeface="Comic Sans MS"/>
              <a:cs typeface="Comic Sans MS"/>
              <a:sym typeface="Comic Sans MS"/>
            </a:endParaRPr>
          </a:p>
        </p:txBody>
      </p:sp>
      <p:pic>
        <p:nvPicPr>
          <p:cNvPr id="989" name="Google Shape;989;g37f1c13273f_0_19"/>
          <p:cNvPicPr preferRelativeResize="0"/>
          <p:nvPr/>
        </p:nvPicPr>
        <p:blipFill>
          <a:blip r:embed="rId4">
            <a:alphaModFix/>
          </a:blip>
          <a:stretch>
            <a:fillRect/>
          </a:stretch>
        </p:blipFill>
        <p:spPr>
          <a:xfrm>
            <a:off x="1742925" y="1925075"/>
            <a:ext cx="8055424" cy="4704725"/>
          </a:xfrm>
          <a:prstGeom prst="rect">
            <a:avLst/>
          </a:prstGeom>
          <a:noFill/>
          <a:ln>
            <a:noFill/>
          </a:ln>
        </p:spPr>
      </p:pic>
      <p:sp>
        <p:nvSpPr>
          <p:cNvPr id="990" name="Google Shape;990;g37f1c13273f_0_19"/>
          <p:cNvSpPr txBox="1"/>
          <p:nvPr/>
        </p:nvSpPr>
        <p:spPr>
          <a:xfrm>
            <a:off x="9889150" y="2103500"/>
            <a:ext cx="2387100" cy="2594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3600" b="1" dirty="0">
                <a:solidFill>
                  <a:schemeClr val="dk1"/>
                </a:solidFill>
                <a:latin typeface="Comic Sans MS"/>
                <a:ea typeface="Comic Sans MS"/>
                <a:cs typeface="Comic Sans MS"/>
                <a:sym typeface="Comic Sans MS"/>
              </a:rPr>
              <a:t>Cooking </a:t>
            </a:r>
            <a:endParaRPr sz="3600" b="1" dirty="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GB" sz="3600" b="1" dirty="0">
                <a:solidFill>
                  <a:schemeClr val="dk1"/>
                </a:solidFill>
                <a:latin typeface="Comic Sans MS"/>
                <a:ea typeface="Comic Sans MS"/>
                <a:cs typeface="Comic Sans MS"/>
                <a:sym typeface="Comic Sans MS"/>
              </a:rPr>
              <a:t>Money</a:t>
            </a:r>
            <a:endParaRPr sz="3600" b="1" dirty="0">
              <a:solidFill>
                <a:schemeClr val="dk1"/>
              </a:solidFill>
              <a:latin typeface="Comic Sans MS"/>
              <a:ea typeface="Comic Sans MS"/>
              <a:cs typeface="Comic Sans MS"/>
              <a:sym typeface="Comic Sans MS"/>
            </a:endParaRPr>
          </a:p>
          <a:p>
            <a:pPr marL="0" lvl="0" indent="0" algn="l" rtl="0">
              <a:spcBef>
                <a:spcPts val="0"/>
              </a:spcBef>
              <a:spcAft>
                <a:spcPts val="0"/>
              </a:spcAft>
              <a:buNone/>
            </a:pPr>
            <a:r>
              <a:rPr lang="en-GB" sz="3600" b="1" dirty="0">
                <a:solidFill>
                  <a:schemeClr val="dk1"/>
                </a:solidFill>
                <a:latin typeface="Comic Sans MS"/>
                <a:ea typeface="Comic Sans MS"/>
                <a:cs typeface="Comic Sans MS"/>
                <a:sym typeface="Comic Sans MS"/>
              </a:rPr>
              <a:t>£10</a:t>
            </a:r>
            <a:endParaRPr sz="3600" b="1" dirty="0">
              <a:solidFill>
                <a:schemeClr val="dk1"/>
              </a:solidFill>
              <a:latin typeface="Comic Sans MS"/>
              <a:ea typeface="Comic Sans MS"/>
              <a:cs typeface="Comic Sans MS"/>
              <a:sym typeface="Comic Sans MS"/>
            </a:endParaRPr>
          </a:p>
          <a:p>
            <a:pPr marL="0" lvl="0" indent="0" algn="l" rtl="0">
              <a:spcBef>
                <a:spcPts val="0"/>
              </a:spcBef>
              <a:spcAft>
                <a:spcPts val="0"/>
              </a:spcAft>
              <a:buNone/>
            </a:pPr>
            <a:endParaRPr sz="4800" b="1" dirty="0">
              <a:solidFill>
                <a:schemeClr val="dk1"/>
              </a:solidFill>
              <a:latin typeface="Comic Sans MS"/>
              <a:ea typeface="Comic Sans MS"/>
              <a:cs typeface="Comic Sans MS"/>
              <a:sym typeface="Comic Sans M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Shape 994"/>
        <p:cNvGrpSpPr/>
        <p:nvPr/>
      </p:nvGrpSpPr>
      <p:grpSpPr>
        <a:xfrm>
          <a:off x="0" y="0"/>
          <a:ext cx="0" cy="0"/>
          <a:chOff x="0" y="0"/>
          <a:chExt cx="0" cy="0"/>
        </a:xfrm>
      </p:grpSpPr>
      <p:pic>
        <p:nvPicPr>
          <p:cNvPr id="995" name="Google Shape;995;p17"/>
          <p:cNvPicPr preferRelativeResize="0"/>
          <p:nvPr/>
        </p:nvPicPr>
        <p:blipFill rotWithShape="1">
          <a:blip r:embed="rId3">
            <a:alphaModFix/>
          </a:blip>
          <a:srcRect/>
          <a:stretch/>
        </p:blipFill>
        <p:spPr>
          <a:xfrm>
            <a:off x="1884902" y="180869"/>
            <a:ext cx="8068493" cy="6439989"/>
          </a:xfrm>
          <a:prstGeom prst="rect">
            <a:avLst/>
          </a:prstGeom>
          <a:noFill/>
          <a:ln>
            <a:noFill/>
          </a:ln>
        </p:spPr>
      </p:pic>
      <p:sp>
        <p:nvSpPr>
          <p:cNvPr id="996" name="Google Shape;996;p17"/>
          <p:cNvSpPr txBox="1"/>
          <p:nvPr/>
        </p:nvSpPr>
        <p:spPr>
          <a:xfrm>
            <a:off x="8778241" y="4081387"/>
            <a:ext cx="3030600" cy="3078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595959"/>
              </a:buClr>
              <a:buSzPts val="3200"/>
              <a:buFont typeface="Comic Sans MS"/>
              <a:buNone/>
            </a:pPr>
            <a:endParaRPr/>
          </a:p>
        </p:txBody>
      </p:sp>
    </p:spTree>
  </p:cSld>
  <p:clrMapOvr>
    <a:masterClrMapping/>
  </p:clrMapOvr>
</p:sld>
</file>

<file path=ppt/theme/theme1.xml><?xml version="1.0" encoding="utf-8"?>
<a:theme xmlns:a="http://schemas.openxmlformats.org/drawingml/2006/main" name="1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3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5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6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10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1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9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2_Children Playing 16x9">
  <a:themeElements>
    <a:clrScheme name="Children Happy">
      <a:dk1>
        <a:srgbClr val="595959"/>
      </a:dk1>
      <a:lt1>
        <a:srgbClr val="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108</TotalTime>
  <Words>837</Words>
  <Application>Microsoft Office PowerPoint</Application>
  <PresentationFormat>Widescreen</PresentationFormat>
  <Paragraphs>114</Paragraphs>
  <Slides>18</Slides>
  <Notes>18</Notes>
  <HiddenSlides>0</HiddenSlides>
  <MMClips>0</MMClips>
  <ScaleCrop>false</ScaleCrop>
  <HeadingPairs>
    <vt:vector size="6" baseType="variant">
      <vt:variant>
        <vt:lpstr>Fonts Used</vt:lpstr>
      </vt:variant>
      <vt:variant>
        <vt:i4>4</vt:i4>
      </vt:variant>
      <vt:variant>
        <vt:lpstr>Theme</vt:lpstr>
      </vt:variant>
      <vt:variant>
        <vt:i4>11</vt:i4>
      </vt:variant>
      <vt:variant>
        <vt:lpstr>Slide Titles</vt:lpstr>
      </vt:variant>
      <vt:variant>
        <vt:i4>18</vt:i4>
      </vt:variant>
    </vt:vector>
  </HeadingPairs>
  <TitlesOfParts>
    <vt:vector size="33" baseType="lpstr">
      <vt:lpstr>Arial</vt:lpstr>
      <vt:lpstr>Calibri</vt:lpstr>
      <vt:lpstr>Comic Sans MS</vt:lpstr>
      <vt:lpstr>Noto Sans Symbols</vt:lpstr>
      <vt:lpstr>1_Children Playing 16x9</vt:lpstr>
      <vt:lpstr>2_Children Playing 16x9</vt:lpstr>
      <vt:lpstr>3_Children Playing 16x9</vt:lpstr>
      <vt:lpstr>5_Children Playing 16x9</vt:lpstr>
      <vt:lpstr>6_Children Playing 16x9</vt:lpstr>
      <vt:lpstr>10_Children Playing 16x9</vt:lpstr>
      <vt:lpstr>11_Children Playing 16x9</vt:lpstr>
      <vt:lpstr>7_Children Playing 16x9</vt:lpstr>
      <vt:lpstr>8_Children Playing 16x9</vt:lpstr>
      <vt:lpstr>9_Children Playing 16x9</vt:lpstr>
      <vt:lpstr>12_Children Playing 16x9</vt:lpstr>
      <vt:lpstr>Welcome to Reception</vt:lpstr>
      <vt:lpstr>PowerPoint Presentation</vt:lpstr>
      <vt:lpstr>The EYFS areas   of learning are:</vt:lpstr>
      <vt:lpstr>These show different ways of learning and are used to promote growth mindset.</vt:lpstr>
      <vt:lpstr>PowerPoint Presentation</vt:lpstr>
      <vt:lpstr>A Typical Day in Reception Will Include:</vt:lpstr>
      <vt:lpstr>PowerPoint Presentation</vt:lpstr>
      <vt:lpstr>Achievements outside of school</vt:lpstr>
      <vt:lpstr>Homework</vt:lpstr>
      <vt:lpstr>PowerPoint Presentation</vt:lpstr>
      <vt:lpstr>PowerPoint Presentation</vt:lpstr>
      <vt:lpstr>PowerPoint Presentation</vt:lpstr>
      <vt:lpstr>PE day</vt:lpstr>
      <vt:lpstr>Fridays</vt:lpstr>
      <vt:lpstr>Sponsored bounce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Hollie Moore</dc:creator>
  <cp:lastModifiedBy>Danielle Cordon</cp:lastModifiedBy>
  <cp:revision>10</cp:revision>
  <dcterms:created xsi:type="dcterms:W3CDTF">2020-09-23T13:07:34Z</dcterms:created>
  <dcterms:modified xsi:type="dcterms:W3CDTF">2026-09-15T07:00:25Z</dcterms:modified>
</cp:coreProperties>
</file>