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4" d="100"/>
          <a:sy n="74" d="100"/>
        </p:scale>
        <p:origin x="54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09DAAB08-811D-49B7-B2AE-69807243E2EC}" type="datetimeFigureOut">
              <a:rPr lang="en-GB" smtClean="0"/>
              <a:t>26/09/2017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D1DD18-5897-48D3-A5B6-060451F3D536}" type="slidenum">
              <a:rPr lang="en-GB" smtClean="0"/>
              <a:t>‹#›</a:t>
            </a:fld>
            <a:endParaRPr lang="en-GB"/>
          </a:p>
        </p:txBody>
      </p:sp>
    </p:spTree>
    <p:extLst>
      <p:ext uri="{BB962C8B-B14F-4D97-AF65-F5344CB8AC3E}">
        <p14:creationId xmlns:p14="http://schemas.microsoft.com/office/powerpoint/2010/main" val="1370221568"/>
      </p:ext>
    </p:extLst>
  </p:cSld>
  <p:clrMapOvr>
    <a:masterClrMapping/>
  </p:clrMapOvr>
  <p:transition spd="med">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09DAAB08-811D-49B7-B2AE-69807243E2EC}" type="datetimeFigureOut">
              <a:rPr lang="en-GB" smtClean="0"/>
              <a:t>26/09/2017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D1DD18-5897-48D3-A5B6-060451F3D536}" type="slidenum">
              <a:rPr lang="en-GB" smtClean="0"/>
              <a:t>‹#›</a:t>
            </a:fld>
            <a:endParaRPr lang="en-GB"/>
          </a:p>
        </p:txBody>
      </p:sp>
    </p:spTree>
    <p:extLst>
      <p:ext uri="{BB962C8B-B14F-4D97-AF65-F5344CB8AC3E}">
        <p14:creationId xmlns:p14="http://schemas.microsoft.com/office/powerpoint/2010/main" val="730642727"/>
      </p:ext>
    </p:extLst>
  </p:cSld>
  <p:clrMapOvr>
    <a:masterClrMapping/>
  </p:clrMapOvr>
  <p:transition spd="med">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9DAAB08-811D-49B7-B2AE-69807243E2EC}" type="datetimeFigureOut">
              <a:rPr lang="en-GB" smtClean="0"/>
              <a:t>26/09/2017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D1DD18-5897-48D3-A5B6-060451F3D536}" type="slidenum">
              <a:rPr lang="en-GB" smtClean="0"/>
              <a:t>‹#›</a:t>
            </a:fld>
            <a:endParaRPr lang="en-GB"/>
          </a:p>
        </p:txBody>
      </p:sp>
    </p:spTree>
    <p:extLst>
      <p:ext uri="{BB962C8B-B14F-4D97-AF65-F5344CB8AC3E}">
        <p14:creationId xmlns:p14="http://schemas.microsoft.com/office/powerpoint/2010/main" val="2023753986"/>
      </p:ext>
    </p:extLst>
  </p:cSld>
  <p:clrMapOvr>
    <a:masterClrMapping/>
  </p:clrMapOvr>
  <p:transition spd="med">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9DAAB08-811D-49B7-B2AE-69807243E2EC}" type="datetimeFigureOut">
              <a:rPr lang="en-GB" smtClean="0"/>
              <a:t>26/09/2017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AD1DD18-5897-48D3-A5B6-060451F3D536}" type="slidenum">
              <a:rPr lang="en-GB" smtClean="0"/>
              <a:t>‹#›</a:t>
            </a:fld>
            <a:endParaRPr lang="en-GB"/>
          </a:p>
        </p:txBody>
      </p:sp>
    </p:spTree>
    <p:extLst>
      <p:ext uri="{BB962C8B-B14F-4D97-AF65-F5344CB8AC3E}">
        <p14:creationId xmlns:p14="http://schemas.microsoft.com/office/powerpoint/2010/main" val="2397528481"/>
      </p:ext>
    </p:extLst>
  </p:cSld>
  <p:clrMapOvr>
    <a:masterClrMapping/>
  </p:clrMapOvr>
  <p:transition spd="med">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09DAAB08-811D-49B7-B2AE-69807243E2EC}" type="datetimeFigureOut">
              <a:rPr lang="en-GB" smtClean="0"/>
              <a:t>26/09/2017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AD1DD18-5897-48D3-A5B6-060451F3D536}" type="slidenum">
              <a:rPr lang="en-GB" smtClean="0"/>
              <a:t>‹#›</a:t>
            </a:fld>
            <a:endParaRPr lang="en-GB"/>
          </a:p>
        </p:txBody>
      </p:sp>
    </p:spTree>
    <p:extLst>
      <p:ext uri="{BB962C8B-B14F-4D97-AF65-F5344CB8AC3E}">
        <p14:creationId xmlns:p14="http://schemas.microsoft.com/office/powerpoint/2010/main" val="1769118029"/>
      </p:ext>
    </p:extLst>
  </p:cSld>
  <p:clrMapOvr>
    <a:masterClrMapping/>
  </p:clrMapOvr>
  <p:transition spd="med">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09DAAB08-811D-49B7-B2AE-69807243E2EC}" type="datetimeFigureOut">
              <a:rPr lang="en-GB" smtClean="0"/>
              <a:t>26/09/2017</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1AD1DD18-5897-48D3-A5B6-060451F3D536}" type="slidenum">
              <a:rPr lang="en-GB" smtClean="0"/>
              <a:t>‹#›</a:t>
            </a:fld>
            <a:endParaRPr lang="en-GB"/>
          </a:p>
        </p:txBody>
      </p:sp>
    </p:spTree>
    <p:extLst>
      <p:ext uri="{BB962C8B-B14F-4D97-AF65-F5344CB8AC3E}">
        <p14:creationId xmlns:p14="http://schemas.microsoft.com/office/powerpoint/2010/main" val="2642435161"/>
      </p:ext>
    </p:extLst>
  </p:cSld>
  <p:clrMapOvr>
    <a:masterClrMapping/>
  </p:clrMapOvr>
  <p:transition spd="med">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09DAAB08-811D-49B7-B2AE-69807243E2EC}" type="datetimeFigureOut">
              <a:rPr lang="en-GB" smtClean="0"/>
              <a:t>26/09/2017</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1AD1DD18-5897-48D3-A5B6-060451F3D536}" type="slidenum">
              <a:rPr lang="en-GB" smtClean="0"/>
              <a:t>‹#›</a:t>
            </a:fld>
            <a:endParaRPr lang="en-GB"/>
          </a:p>
        </p:txBody>
      </p:sp>
    </p:spTree>
    <p:extLst>
      <p:ext uri="{BB962C8B-B14F-4D97-AF65-F5344CB8AC3E}">
        <p14:creationId xmlns:p14="http://schemas.microsoft.com/office/powerpoint/2010/main" val="2337304522"/>
      </p:ext>
    </p:extLst>
  </p:cSld>
  <p:clrMapOvr>
    <a:masterClrMapping/>
  </p:clrMapOvr>
  <p:transition spd="med">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09DAAB08-811D-49B7-B2AE-69807243E2EC}" type="datetimeFigureOut">
              <a:rPr lang="en-GB" smtClean="0"/>
              <a:t>26/09/2017</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1AD1DD18-5897-48D3-A5B6-060451F3D536}" type="slidenum">
              <a:rPr lang="en-GB" smtClean="0"/>
              <a:t>‹#›</a:t>
            </a:fld>
            <a:endParaRPr lang="en-GB"/>
          </a:p>
        </p:txBody>
      </p:sp>
    </p:spTree>
    <p:extLst>
      <p:ext uri="{BB962C8B-B14F-4D97-AF65-F5344CB8AC3E}">
        <p14:creationId xmlns:p14="http://schemas.microsoft.com/office/powerpoint/2010/main" val="275477574"/>
      </p:ext>
    </p:extLst>
  </p:cSld>
  <p:clrMapOvr>
    <a:masterClrMapping/>
  </p:clrMapOvr>
  <p:transition spd="med">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9DAAB08-811D-49B7-B2AE-69807243E2EC}" type="datetimeFigureOut">
              <a:rPr lang="en-GB" smtClean="0"/>
              <a:t>26/09/2017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AD1DD18-5897-48D3-A5B6-060451F3D536}" type="slidenum">
              <a:rPr lang="en-GB" smtClean="0"/>
              <a:t>‹#›</a:t>
            </a:fld>
            <a:endParaRPr lang="en-GB"/>
          </a:p>
        </p:txBody>
      </p:sp>
    </p:spTree>
    <p:extLst>
      <p:ext uri="{BB962C8B-B14F-4D97-AF65-F5344CB8AC3E}">
        <p14:creationId xmlns:p14="http://schemas.microsoft.com/office/powerpoint/2010/main" val="1863853375"/>
      </p:ext>
    </p:extLst>
  </p:cSld>
  <p:clrMapOvr>
    <a:masterClrMapping/>
  </p:clrMapOvr>
  <p:transition spd="med">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9DAAB08-811D-49B7-B2AE-69807243E2EC}" type="datetimeFigureOut">
              <a:rPr lang="en-GB" smtClean="0"/>
              <a:t>26/09/2017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AD1DD18-5897-48D3-A5B6-060451F3D536}" type="slidenum">
              <a:rPr lang="en-GB" smtClean="0"/>
              <a:t>‹#›</a:t>
            </a:fld>
            <a:endParaRPr lang="en-GB"/>
          </a:p>
        </p:txBody>
      </p:sp>
    </p:spTree>
    <p:extLst>
      <p:ext uri="{BB962C8B-B14F-4D97-AF65-F5344CB8AC3E}">
        <p14:creationId xmlns:p14="http://schemas.microsoft.com/office/powerpoint/2010/main" val="2841504950"/>
      </p:ext>
    </p:extLst>
  </p:cSld>
  <p:clrMapOvr>
    <a:masterClrMapping/>
  </p:clrMapOvr>
  <p:transition spd="med">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9DAAB08-811D-49B7-B2AE-69807243E2EC}" type="datetimeFigureOut">
              <a:rPr lang="en-GB" smtClean="0"/>
              <a:t>26/09/2017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D1DD18-5897-48D3-A5B6-060451F3D536}" type="slidenum">
              <a:rPr lang="en-GB" smtClean="0"/>
              <a:t>‹#›</a:t>
            </a:fld>
            <a:endParaRPr lang="en-GB"/>
          </a:p>
        </p:txBody>
      </p:sp>
    </p:spTree>
    <p:extLst>
      <p:ext uri="{BB962C8B-B14F-4D97-AF65-F5344CB8AC3E}">
        <p14:creationId xmlns:p14="http://schemas.microsoft.com/office/powerpoint/2010/main" val="1374300981"/>
      </p:ext>
    </p:extLst>
  </p:cSld>
  <p:clrMapOvr>
    <a:masterClrMapping/>
  </p:clrMapOvr>
  <p:transition spd="med">
    <p:push dir="u"/>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9DAAB08-811D-49B7-B2AE-69807243E2EC}" type="datetimeFigureOut">
              <a:rPr lang="en-GB" smtClean="0"/>
              <a:t>26/09/2017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D1DD18-5897-48D3-A5B6-060451F3D536}" type="slidenum">
              <a:rPr lang="en-GB" smtClean="0"/>
              <a:t>‹#›</a:t>
            </a:fld>
            <a:endParaRPr lang="en-GB"/>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38007897"/>
      </p:ext>
    </p:extLst>
  </p:cSld>
  <p:clrMapOvr>
    <a:masterClrMapping/>
  </p:clrMapOvr>
  <p:transition spd="med">
    <p:push dir="u"/>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9DAAB08-811D-49B7-B2AE-69807243E2EC}" type="datetimeFigureOut">
              <a:rPr lang="en-GB" smtClean="0"/>
              <a:t>26/09/2017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D1DD18-5897-48D3-A5B6-060451F3D536}" type="slidenum">
              <a:rPr lang="en-GB" smtClean="0"/>
              <a:t>‹#›</a:t>
            </a:fld>
            <a:endParaRPr lang="en-GB"/>
          </a:p>
        </p:txBody>
      </p:sp>
    </p:spTree>
    <p:extLst>
      <p:ext uri="{BB962C8B-B14F-4D97-AF65-F5344CB8AC3E}">
        <p14:creationId xmlns:p14="http://schemas.microsoft.com/office/powerpoint/2010/main" val="3882378967"/>
      </p:ext>
    </p:extLst>
  </p:cSld>
  <p:clrMapOvr>
    <a:masterClrMapping/>
  </p:clrMapOvr>
  <p:transition spd="med">
    <p:push dir="u"/>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09DAAB08-811D-49B7-B2AE-69807243E2EC}" type="datetimeFigureOut">
              <a:rPr lang="en-GB" smtClean="0"/>
              <a:t>26/09/2017</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D1DD18-5897-48D3-A5B6-060451F3D536}" type="slidenum">
              <a:rPr lang="en-GB" smtClean="0"/>
              <a:t>‹#›</a:t>
            </a:fld>
            <a:endParaRPr lang="en-GB"/>
          </a:p>
        </p:txBody>
      </p:sp>
    </p:spTree>
    <p:extLst>
      <p:ext uri="{BB962C8B-B14F-4D97-AF65-F5344CB8AC3E}">
        <p14:creationId xmlns:p14="http://schemas.microsoft.com/office/powerpoint/2010/main" val="4008659523"/>
      </p:ext>
    </p:extLst>
  </p:cSld>
  <p:clrMapOvr>
    <a:masterClrMapping/>
  </p:clrMapOvr>
  <p:transition spd="med">
    <p:push dir="u"/>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09DAAB08-811D-49B7-B2AE-69807243E2EC}" type="datetimeFigureOut">
              <a:rPr lang="en-GB" smtClean="0"/>
              <a:t>26/09/2017</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D1DD18-5897-48D3-A5B6-060451F3D536}" type="slidenum">
              <a:rPr lang="en-GB" smtClean="0"/>
              <a:t>‹#›</a:t>
            </a:fld>
            <a:endParaRPr lang="en-GB"/>
          </a:p>
        </p:txBody>
      </p:sp>
    </p:spTree>
    <p:extLst>
      <p:ext uri="{BB962C8B-B14F-4D97-AF65-F5344CB8AC3E}">
        <p14:creationId xmlns:p14="http://schemas.microsoft.com/office/powerpoint/2010/main" val="2680938519"/>
      </p:ext>
    </p:extLst>
  </p:cSld>
  <p:clrMapOvr>
    <a:masterClrMapping/>
  </p:clrMapOvr>
  <p:transition spd="med">
    <p:push dir="u"/>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9DAAB08-811D-49B7-B2AE-69807243E2EC}" type="datetimeFigureOut">
              <a:rPr lang="en-GB" smtClean="0"/>
              <a:t>26/09/2017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D1DD18-5897-48D3-A5B6-060451F3D536}" type="slidenum">
              <a:rPr lang="en-GB" smtClean="0"/>
              <a:t>‹#›</a:t>
            </a:fld>
            <a:endParaRPr lang="en-GB"/>
          </a:p>
        </p:txBody>
      </p:sp>
    </p:spTree>
    <p:extLst>
      <p:ext uri="{BB962C8B-B14F-4D97-AF65-F5344CB8AC3E}">
        <p14:creationId xmlns:p14="http://schemas.microsoft.com/office/powerpoint/2010/main" val="4268730193"/>
      </p:ext>
    </p:extLst>
  </p:cSld>
  <p:clrMapOvr>
    <a:masterClrMapping/>
  </p:clrMapOvr>
  <p:transition spd="med">
    <p:push dir="u"/>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9DAAB08-811D-49B7-B2AE-69807243E2EC}" type="datetimeFigureOut">
              <a:rPr lang="en-GB" smtClean="0"/>
              <a:t>26/09/2017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D1DD18-5897-48D3-A5B6-060451F3D536}" type="slidenum">
              <a:rPr lang="en-GB" smtClean="0"/>
              <a:t>‹#›</a:t>
            </a:fld>
            <a:endParaRPr lang="en-GB"/>
          </a:p>
        </p:txBody>
      </p:sp>
    </p:spTree>
    <p:extLst>
      <p:ext uri="{BB962C8B-B14F-4D97-AF65-F5344CB8AC3E}">
        <p14:creationId xmlns:p14="http://schemas.microsoft.com/office/powerpoint/2010/main" val="1027080653"/>
      </p:ext>
    </p:extLst>
  </p:cSld>
  <p:clrMapOvr>
    <a:masterClrMapping/>
  </p:clrMapOvr>
  <p:transition spd="med">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09DAAB08-811D-49B7-B2AE-69807243E2EC}" type="datetimeFigureOut">
              <a:rPr lang="en-GB" smtClean="0"/>
              <a:t>26/09/2017</a:t>
            </a:fld>
            <a:endParaRPr lang="en-GB"/>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1AD1DD18-5897-48D3-A5B6-060451F3D536}" type="slidenum">
              <a:rPr lang="en-GB" smtClean="0"/>
              <a:t>‹#›</a:t>
            </a:fld>
            <a:endParaRPr lang="en-GB"/>
          </a:p>
        </p:txBody>
      </p:sp>
    </p:spTree>
    <p:extLst>
      <p:ext uri="{BB962C8B-B14F-4D97-AF65-F5344CB8AC3E}">
        <p14:creationId xmlns:p14="http://schemas.microsoft.com/office/powerpoint/2010/main" val="56357773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ransition spd="med">
    <p:push dir="u"/>
  </p:transition>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Science</a:t>
            </a:r>
            <a:endParaRPr lang="en-GB" dirty="0"/>
          </a:p>
        </p:txBody>
      </p:sp>
      <p:sp>
        <p:nvSpPr>
          <p:cNvPr id="3" name="Subtitle 2"/>
          <p:cNvSpPr>
            <a:spLocks noGrp="1"/>
          </p:cNvSpPr>
          <p:nvPr>
            <p:ph type="subTitle" idx="1"/>
          </p:nvPr>
        </p:nvSpPr>
        <p:spPr/>
        <p:txBody>
          <a:bodyPr/>
          <a:lstStyle/>
          <a:p>
            <a:r>
              <a:rPr lang="en-GB" dirty="0" smtClean="0"/>
              <a:t>At Northwick Park</a:t>
            </a: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4054790" y="1213745"/>
            <a:ext cx="2622280" cy="1966710"/>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84992" y="568673"/>
            <a:ext cx="2910625" cy="2182969"/>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59854" y="586381"/>
            <a:ext cx="2887014" cy="2165261"/>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751194" y="2942481"/>
            <a:ext cx="2904186" cy="2178140"/>
          </a:xfrm>
          <a:prstGeom prst="rect">
            <a:avLst/>
          </a:prstGeom>
        </p:spPr>
      </p:pic>
      <p:pic>
        <p:nvPicPr>
          <p:cNvPr id="8" name="Picture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068385" y="4070080"/>
            <a:ext cx="3279820" cy="2459865"/>
          </a:xfrm>
          <a:prstGeom prst="rect">
            <a:avLst/>
          </a:prstGeom>
        </p:spPr>
      </p:pic>
    </p:spTree>
    <p:extLst>
      <p:ext uri="{BB962C8B-B14F-4D97-AF65-F5344CB8AC3E}">
        <p14:creationId xmlns:p14="http://schemas.microsoft.com/office/powerpoint/2010/main" val="610198682"/>
      </p:ext>
    </p:extLst>
  </p:cSld>
  <p:clrMapOvr>
    <a:masterClrMapping/>
  </p:clrMapOvr>
  <p:transition spd="med">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174789" y="1631092"/>
            <a:ext cx="7685903" cy="3477875"/>
          </a:xfrm>
          <a:prstGeom prst="rect">
            <a:avLst/>
          </a:prstGeom>
          <a:noFill/>
        </p:spPr>
        <p:txBody>
          <a:bodyPr wrap="square" rtlCol="0">
            <a:spAutoFit/>
          </a:bodyPr>
          <a:lstStyle/>
          <a:p>
            <a:r>
              <a:rPr lang="en-GB" sz="4400" dirty="0" smtClean="0"/>
              <a:t>We asked the children and staff what made Science at Northwick park so enjoyable. This is what they said…</a:t>
            </a:r>
            <a:endParaRPr lang="en-GB" sz="4400" dirty="0"/>
          </a:p>
        </p:txBody>
      </p:sp>
    </p:spTree>
    <p:extLst>
      <p:ext uri="{BB962C8B-B14F-4D97-AF65-F5344CB8AC3E}">
        <p14:creationId xmlns:p14="http://schemas.microsoft.com/office/powerpoint/2010/main" val="3460989624"/>
      </p:ext>
    </p:extLst>
  </p:cSld>
  <p:clrMapOvr>
    <a:masterClrMapping/>
  </p:clrMapOvr>
  <p:transition spd="med">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499286" y="1589903"/>
            <a:ext cx="9349946" cy="4832092"/>
          </a:xfrm>
          <a:prstGeom prst="rect">
            <a:avLst/>
          </a:prstGeom>
          <a:noFill/>
        </p:spPr>
        <p:txBody>
          <a:bodyPr wrap="square" rtlCol="0">
            <a:spAutoFit/>
          </a:bodyPr>
          <a:lstStyle/>
          <a:p>
            <a:pPr marL="285750" indent="-285750">
              <a:buFont typeface="Arial" panose="020B0604020202020204" pitchFamily="34" charset="0"/>
              <a:buChar char="•"/>
            </a:pPr>
            <a:r>
              <a:rPr lang="en-US" sz="2800" b="1" dirty="0"/>
              <a:t>we join in, are excited and have fun. </a:t>
            </a:r>
            <a:endParaRPr lang="en-US" sz="2800" b="1" dirty="0" smtClean="0"/>
          </a:p>
          <a:p>
            <a:endParaRPr lang="en-GB" sz="2800" dirty="0"/>
          </a:p>
          <a:p>
            <a:pPr marL="285750" indent="-285750">
              <a:buFont typeface="Arial" panose="020B0604020202020204" pitchFamily="34" charset="0"/>
              <a:buChar char="•"/>
            </a:pPr>
            <a:r>
              <a:rPr lang="en-US" sz="2800" b="1" dirty="0"/>
              <a:t>we get to think and talk about ideas, choose resources and decide what we want to investigate. </a:t>
            </a:r>
            <a:endParaRPr lang="en-US" sz="2800" b="1" dirty="0" smtClean="0"/>
          </a:p>
          <a:p>
            <a:endParaRPr lang="en-GB" sz="2800" dirty="0"/>
          </a:p>
          <a:p>
            <a:pPr marL="285750" indent="-285750">
              <a:buFont typeface="Arial" panose="020B0604020202020204" pitchFamily="34" charset="0"/>
              <a:buChar char="•"/>
            </a:pPr>
            <a:r>
              <a:rPr lang="en-US" sz="2800" b="1" dirty="0"/>
              <a:t>we ask questions to help us understand, we take risks and learn from our mistakes. We talk about what we have found </a:t>
            </a:r>
            <a:r>
              <a:rPr lang="en-US" sz="2800" b="1" dirty="0" smtClean="0"/>
              <a:t>out.</a:t>
            </a:r>
          </a:p>
          <a:p>
            <a:endParaRPr lang="en-GB" sz="2800" dirty="0"/>
          </a:p>
          <a:p>
            <a:pPr marL="285750" indent="-285750">
              <a:buFont typeface="Arial" panose="020B0604020202020204" pitchFamily="34" charset="0"/>
              <a:buChar char="•"/>
            </a:pPr>
            <a:r>
              <a:rPr lang="en-US" sz="2800" b="1" dirty="0"/>
              <a:t>there are lots of great resources for us all to use.</a:t>
            </a:r>
            <a:endParaRPr lang="en-GB" sz="2800" dirty="0"/>
          </a:p>
          <a:p>
            <a:endParaRPr lang="en-GB" sz="2800" dirty="0"/>
          </a:p>
        </p:txBody>
      </p:sp>
    </p:spTree>
    <p:extLst>
      <p:ext uri="{BB962C8B-B14F-4D97-AF65-F5344CB8AC3E}">
        <p14:creationId xmlns:p14="http://schemas.microsoft.com/office/powerpoint/2010/main" val="1968987460"/>
      </p:ext>
    </p:extLst>
  </p:cSld>
  <p:clrMapOvr>
    <a:masterClrMapping/>
  </p:clrMapOvr>
  <p:transition spd="med">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anim calcmode="lin" valueType="num">
                                      <p:cBhvr additive="base">
                                        <p:cTn id="19"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6" end="6"/>
                                            </p:txEl>
                                          </p:spTgt>
                                        </p:tgtEl>
                                        <p:attrNameLst>
                                          <p:attrName>style.visibility</p:attrName>
                                        </p:attrNameLst>
                                      </p:cBhvr>
                                      <p:to>
                                        <p:strVal val="visible"/>
                                      </p:to>
                                    </p:set>
                                    <p:anim calcmode="lin" valueType="num">
                                      <p:cBhvr additive="base">
                                        <p:cTn id="25"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466335" y="790832"/>
            <a:ext cx="9284044" cy="5909310"/>
          </a:xfrm>
          <a:prstGeom prst="rect">
            <a:avLst/>
          </a:prstGeom>
          <a:noFill/>
        </p:spPr>
        <p:txBody>
          <a:bodyPr wrap="square" rtlCol="0">
            <a:spAutoFit/>
          </a:bodyPr>
          <a:lstStyle/>
          <a:p>
            <a:pPr marL="285750" indent="-285750">
              <a:buFont typeface="Arial" panose="020B0604020202020204" pitchFamily="34" charset="0"/>
              <a:buChar char="•"/>
            </a:pPr>
            <a:r>
              <a:rPr lang="en-US" sz="2400" b="1" dirty="0"/>
              <a:t>our teachers know lots about our topics and during lessons they help us work out what we need to do next to learn more. Our teachers are happy to let us investigate for ourselves. Everyone knows where we are now and what our next steps are</a:t>
            </a:r>
            <a:r>
              <a:rPr lang="en-US" sz="2400" b="1" dirty="0" smtClean="0"/>
              <a:t>.</a:t>
            </a:r>
          </a:p>
          <a:p>
            <a:pPr marL="285750" indent="-285750">
              <a:buFont typeface="Arial" panose="020B0604020202020204" pitchFamily="34" charset="0"/>
              <a:buChar char="•"/>
            </a:pPr>
            <a:endParaRPr lang="en-US" sz="2400" b="1" dirty="0" smtClean="0"/>
          </a:p>
          <a:p>
            <a:pPr marL="285750" indent="-285750">
              <a:buFont typeface="Arial" panose="020B0604020202020204" pitchFamily="34" charset="0"/>
              <a:buChar char="•"/>
            </a:pPr>
            <a:r>
              <a:rPr lang="en-US" sz="2400" b="1" dirty="0"/>
              <a:t>we learn about science inside and outside the classroom, using outside spaces, in the school grounds, in our local environment, and on school trips. </a:t>
            </a:r>
            <a:endParaRPr lang="en-GB" sz="2400" dirty="0"/>
          </a:p>
          <a:p>
            <a:r>
              <a:rPr lang="en-US" sz="2400" b="1" dirty="0"/>
              <a:t> </a:t>
            </a:r>
            <a:endParaRPr lang="en-GB" sz="2400" dirty="0"/>
          </a:p>
          <a:p>
            <a:endParaRPr lang="en-US" sz="2400" b="1" dirty="0"/>
          </a:p>
          <a:p>
            <a:pPr marL="285750" indent="-285750">
              <a:buFont typeface="Arial" panose="020B0604020202020204" pitchFamily="34" charset="0"/>
              <a:buChar char="•"/>
            </a:pPr>
            <a:r>
              <a:rPr lang="en-US" sz="2400" b="1" dirty="0"/>
              <a:t>Science is celebrated across the school in a range of ways including science weeks, assemblies, clubs, visitors, displays and competitions.</a:t>
            </a:r>
            <a:endParaRPr lang="en-GB" sz="2400" dirty="0"/>
          </a:p>
          <a:p>
            <a:r>
              <a:rPr lang="en-GB" sz="2400" b="1" dirty="0"/>
              <a:t> </a:t>
            </a:r>
            <a:endParaRPr lang="en-GB" sz="2400" dirty="0"/>
          </a:p>
          <a:p>
            <a:endParaRPr lang="en-GB" dirty="0"/>
          </a:p>
        </p:txBody>
      </p:sp>
    </p:spTree>
    <p:extLst>
      <p:ext uri="{BB962C8B-B14F-4D97-AF65-F5344CB8AC3E}">
        <p14:creationId xmlns:p14="http://schemas.microsoft.com/office/powerpoint/2010/main" val="3300012714"/>
      </p:ext>
    </p:extLst>
  </p:cSld>
  <p:clrMapOvr>
    <a:masterClrMapping/>
  </p:clrMapOvr>
  <p:transition spd="med">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5" end="5"/>
                                            </p:txEl>
                                          </p:spTgt>
                                        </p:tgtEl>
                                        <p:attrNameLst>
                                          <p:attrName>style.visibility</p:attrName>
                                        </p:attrNameLst>
                                      </p:cBhvr>
                                      <p:to>
                                        <p:strVal val="visible"/>
                                      </p:to>
                                    </p:set>
                                    <p:anim calcmode="lin" valueType="num">
                                      <p:cBhvr additive="base">
                                        <p:cTn id="19"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71135" y="1293341"/>
            <a:ext cx="8542638" cy="3416320"/>
          </a:xfrm>
          <a:prstGeom prst="rect">
            <a:avLst/>
          </a:prstGeom>
          <a:noFill/>
        </p:spPr>
        <p:txBody>
          <a:bodyPr wrap="square" rtlCol="0">
            <a:spAutoFit/>
          </a:bodyPr>
          <a:lstStyle/>
          <a:p>
            <a:r>
              <a:rPr lang="en-GB" sz="3600" dirty="0" smtClean="0"/>
              <a:t>These are our KEY PRINCIPLES and our teachers think about them when planning lessons, and when we are in Science lessons we think about which of them we are using.</a:t>
            </a:r>
          </a:p>
          <a:p>
            <a:endParaRPr lang="en-GB" sz="3600" dirty="0"/>
          </a:p>
        </p:txBody>
      </p:sp>
    </p:spTree>
    <p:extLst>
      <p:ext uri="{BB962C8B-B14F-4D97-AF65-F5344CB8AC3E}">
        <p14:creationId xmlns:p14="http://schemas.microsoft.com/office/powerpoint/2010/main" val="84497357"/>
      </p:ext>
    </p:extLst>
  </p:cSld>
  <p:clrMapOvr>
    <a:masterClrMapping/>
  </p:clrMapOvr>
  <p:transition spd="med">
    <p:push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85319" y="1762897"/>
            <a:ext cx="8806249" cy="3416320"/>
          </a:xfrm>
          <a:prstGeom prst="rect">
            <a:avLst/>
          </a:prstGeom>
          <a:noFill/>
        </p:spPr>
        <p:txBody>
          <a:bodyPr wrap="square" rtlCol="0">
            <a:spAutoFit/>
          </a:bodyPr>
          <a:lstStyle/>
          <a:p>
            <a:r>
              <a:rPr lang="en-GB" sz="3600" dirty="0" smtClean="0"/>
              <a:t>Each class has a Science </a:t>
            </a:r>
            <a:r>
              <a:rPr lang="en-GB" sz="3600" dirty="0"/>
              <a:t>A</a:t>
            </a:r>
            <a:r>
              <a:rPr lang="en-GB" sz="3600" dirty="0" smtClean="0"/>
              <a:t>mbassador who will meet regularly with the Science subject leaders to discuss how our key principles are improving lessons and what else we would like to work on in Science.</a:t>
            </a:r>
            <a:endParaRPr lang="en-GB" sz="3600" dirty="0"/>
          </a:p>
        </p:txBody>
      </p:sp>
    </p:spTree>
    <p:extLst>
      <p:ext uri="{BB962C8B-B14F-4D97-AF65-F5344CB8AC3E}">
        <p14:creationId xmlns:p14="http://schemas.microsoft.com/office/powerpoint/2010/main" val="1037479424"/>
      </p:ext>
    </p:extLst>
  </p:cSld>
  <p:clrMapOvr>
    <a:masterClrMapping/>
  </p:clrMapOvr>
  <p:transition spd="med" advTm="1000">
    <p:push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42435" y="473849"/>
            <a:ext cx="8834906" cy="5647553"/>
          </a:xfrm>
          <a:prstGeom prst="rect">
            <a:avLst/>
          </a:prstGeom>
        </p:spPr>
      </p:pic>
    </p:spTree>
    <p:extLst>
      <p:ext uri="{BB962C8B-B14F-4D97-AF65-F5344CB8AC3E}">
        <p14:creationId xmlns:p14="http://schemas.microsoft.com/office/powerpoint/2010/main" val="534516153"/>
      </p:ext>
    </p:extLst>
  </p:cSld>
  <p:clrMapOvr>
    <a:masterClrMapping/>
  </p:clrMapOvr>
  <p:transition spd="med">
    <p:push dir="u"/>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40</TotalTime>
  <Words>238</Words>
  <Application>Microsoft Office PowerPoint</Application>
  <PresentationFormat>Widescreen</PresentationFormat>
  <Paragraphs>19</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Century Gothic</vt:lpstr>
      <vt:lpstr>Wingdings 3</vt:lpstr>
      <vt:lpstr>Ion</vt:lpstr>
      <vt:lpstr>Science</vt:lpstr>
      <vt:lpstr>PowerPoint Presentation</vt:lpstr>
      <vt:lpstr>PowerPoint Presentation</vt:lpstr>
      <vt:lpstr>PowerPoint Presentation</vt:lpstr>
      <vt:lpstr>PowerPoint Presentation</vt:lpstr>
      <vt:lpstr>PowerPoint Presentation</vt:lpstr>
      <vt:lpstr>PowerPoint Presentation</vt:lpstr>
    </vt:vector>
  </TitlesOfParts>
  <Company>Copford Primary School</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Science</dc:title>
  <dc:creator>Annette Hyde</dc:creator>
  <cp:lastModifiedBy>Annette Hyde</cp:lastModifiedBy>
  <cp:revision>5</cp:revision>
  <dcterms:created xsi:type="dcterms:W3CDTF">2017-09-25T09:33:32Z</dcterms:created>
  <dcterms:modified xsi:type="dcterms:W3CDTF">2017-09-26T13:55:10Z</dcterms:modified>
</cp:coreProperties>
</file>